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9" r:id="rId9"/>
    <p:sldId id="266" r:id="rId10"/>
    <p:sldId id="267" r:id="rId11"/>
    <p:sldId id="268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ul alam" initials="na" lastIdx="1" clrIdx="0">
    <p:extLst>
      <p:ext uri="{19B8F6BF-5375-455C-9EA6-DF929625EA0E}">
        <p15:presenceInfo xmlns:p15="http://schemas.microsoft.com/office/powerpoint/2012/main" userId="b042281798a90f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0T16:45:08.877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0315A-A262-4246-A7D2-518D831CC360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D3BA40E-B448-4ECF-A5C2-1FFBDFB57305}">
      <dgm:prSet phldrT="[Text]" custT="1"/>
      <dgm:spPr/>
      <dgm:t>
        <a:bodyPr/>
        <a:lstStyle/>
        <a:p>
          <a:pPr algn="l"/>
          <a:r>
            <a: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Left button</a:t>
          </a:r>
        </a:p>
      </dgm:t>
    </dgm:pt>
    <dgm:pt modelId="{56F9329C-CD08-42ED-BC61-46D774B7C1F5}" type="parTrans" cxnId="{746412B0-5A0B-43E9-9FF4-835D542336A3}">
      <dgm:prSet/>
      <dgm:spPr/>
      <dgm:t>
        <a:bodyPr/>
        <a:lstStyle/>
        <a:p>
          <a:endParaRPr lang="en-US"/>
        </a:p>
      </dgm:t>
    </dgm:pt>
    <dgm:pt modelId="{F191CD4D-7734-4143-BCDC-E5AFE67AA53C}" type="sibTrans" cxnId="{746412B0-5A0B-43E9-9FF4-835D542336A3}">
      <dgm:prSet/>
      <dgm:spPr/>
      <dgm:t>
        <a:bodyPr/>
        <a:lstStyle/>
        <a:p>
          <a:endParaRPr lang="en-US"/>
        </a:p>
      </dgm:t>
    </dgm:pt>
    <dgm:pt modelId="{FC1BB13F-6D96-4FA6-991B-018477804C01}">
      <dgm:prSet phldrT="[Text]"/>
      <dgm:spPr/>
      <dgm:t>
        <a:bodyPr/>
        <a:lstStyle/>
        <a:p>
          <a:r>
            <a:rPr lang="en-US" dirty="0"/>
            <a:t>Right button</a:t>
          </a:r>
        </a:p>
      </dgm:t>
    </dgm:pt>
    <dgm:pt modelId="{253DDB8E-B5A9-4F17-9275-15CFC841567F}" type="parTrans" cxnId="{CC014587-EE80-4AC0-A9E9-0DC59B4889AE}">
      <dgm:prSet/>
      <dgm:spPr/>
      <dgm:t>
        <a:bodyPr/>
        <a:lstStyle/>
        <a:p>
          <a:endParaRPr lang="en-US"/>
        </a:p>
      </dgm:t>
    </dgm:pt>
    <dgm:pt modelId="{31848BB9-C43B-44EA-8677-C361CEF3F913}" type="sibTrans" cxnId="{CC014587-EE80-4AC0-A9E9-0DC59B4889AE}">
      <dgm:prSet/>
      <dgm:spPr/>
      <dgm:t>
        <a:bodyPr/>
        <a:lstStyle/>
        <a:p>
          <a:endParaRPr lang="en-US"/>
        </a:p>
      </dgm:t>
    </dgm:pt>
    <dgm:pt modelId="{A0AFEAEB-F241-4583-969C-027429E2ACB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/>
            <a:t>MOUSE</a:t>
          </a:r>
        </a:p>
      </dgm:t>
    </dgm:pt>
    <dgm:pt modelId="{510D7BEC-2B8A-4188-BC2C-F4B586E21D28}" type="sibTrans" cxnId="{C42AB93B-67B1-4B96-AE55-F6181E596323}">
      <dgm:prSet/>
      <dgm:spPr/>
      <dgm:t>
        <a:bodyPr/>
        <a:lstStyle/>
        <a:p>
          <a:endParaRPr lang="en-US"/>
        </a:p>
      </dgm:t>
    </dgm:pt>
    <dgm:pt modelId="{9F6D4836-853E-424D-AC92-1FC5FCF91824}" type="parTrans" cxnId="{C42AB93B-67B1-4B96-AE55-F6181E596323}">
      <dgm:prSet/>
      <dgm:spPr/>
      <dgm:t>
        <a:bodyPr/>
        <a:lstStyle/>
        <a:p>
          <a:endParaRPr lang="en-US"/>
        </a:p>
      </dgm:t>
    </dgm:pt>
    <dgm:pt modelId="{743A0B32-0D58-4882-84B8-D211617A7B0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Scroll wheel</a:t>
          </a:r>
        </a:p>
      </dgm:t>
    </dgm:pt>
    <dgm:pt modelId="{313B4142-D51A-47ED-91C7-FF53F1DC0A78}" type="sibTrans" cxnId="{8AF19F95-032B-48EB-B566-A7F574E2EAFA}">
      <dgm:prSet/>
      <dgm:spPr/>
      <dgm:t>
        <a:bodyPr/>
        <a:lstStyle/>
        <a:p>
          <a:endParaRPr lang="en-US"/>
        </a:p>
      </dgm:t>
    </dgm:pt>
    <dgm:pt modelId="{DB334C0B-4E1F-4834-8E31-85AD53FAC8A0}" type="parTrans" cxnId="{8AF19F95-032B-48EB-B566-A7F574E2EAFA}">
      <dgm:prSet/>
      <dgm:spPr/>
      <dgm:t>
        <a:bodyPr/>
        <a:lstStyle/>
        <a:p>
          <a:endParaRPr lang="en-US"/>
        </a:p>
      </dgm:t>
    </dgm:pt>
    <dgm:pt modelId="{6824B249-7CE2-401D-96D0-1A6F93C6E9F0}" type="pres">
      <dgm:prSet presAssocID="{2AF0315A-A262-4246-A7D2-518D831CC36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B9D58D5-4656-4BF3-8057-44A91A21A47D}" type="pres">
      <dgm:prSet presAssocID="{A0AFEAEB-F241-4583-969C-027429E2ACB6}" presName="singleCycle" presStyleCnt="0"/>
      <dgm:spPr/>
    </dgm:pt>
    <dgm:pt modelId="{1DCA1380-32AD-4F52-B8ED-BAABF8978387}" type="pres">
      <dgm:prSet presAssocID="{A0AFEAEB-F241-4583-969C-027429E2ACB6}" presName="singleCenter" presStyleLbl="node1" presStyleIdx="0" presStyleCnt="4" custScaleX="198910" custScaleY="173829" custLinFactNeighborX="997" custLinFactNeighborY="-4738">
        <dgm:presLayoutVars>
          <dgm:chMax val="7"/>
          <dgm:chPref val="7"/>
        </dgm:presLayoutVars>
      </dgm:prSet>
      <dgm:spPr/>
    </dgm:pt>
    <dgm:pt modelId="{BBDA2291-AB7D-4C7D-8E44-8344A44C7505}" type="pres">
      <dgm:prSet presAssocID="{DB334C0B-4E1F-4834-8E31-85AD53FAC8A0}" presName="Name56" presStyleLbl="parChTrans1D2" presStyleIdx="0" presStyleCnt="3"/>
      <dgm:spPr/>
    </dgm:pt>
    <dgm:pt modelId="{A613554B-4FD2-4E51-9DB7-81230FDB10FD}" type="pres">
      <dgm:prSet presAssocID="{743A0B32-0D58-4882-84B8-D211617A7B0B}" presName="text0" presStyleLbl="node1" presStyleIdx="1" presStyleCnt="4" custScaleX="284198" custScaleY="118284">
        <dgm:presLayoutVars>
          <dgm:bulletEnabled val="1"/>
        </dgm:presLayoutVars>
      </dgm:prSet>
      <dgm:spPr/>
    </dgm:pt>
    <dgm:pt modelId="{9890BA3D-E0CE-43DE-9F81-21B0398BF1C9}" type="pres">
      <dgm:prSet presAssocID="{56F9329C-CD08-42ED-BC61-46D774B7C1F5}" presName="Name56" presStyleLbl="parChTrans1D2" presStyleIdx="1" presStyleCnt="3"/>
      <dgm:spPr/>
    </dgm:pt>
    <dgm:pt modelId="{55F800E5-B6EE-42EF-9A94-D66D6446784A}" type="pres">
      <dgm:prSet presAssocID="{FD3BA40E-B448-4ECF-A5C2-1FFBDFB57305}" presName="text0" presStyleLbl="node1" presStyleIdx="2" presStyleCnt="4" custScaleX="155224" custScaleY="93332" custRadScaleRad="120599" custRadScaleInc="-6269">
        <dgm:presLayoutVars>
          <dgm:bulletEnabled val="1"/>
        </dgm:presLayoutVars>
      </dgm:prSet>
      <dgm:spPr/>
    </dgm:pt>
    <dgm:pt modelId="{115E9630-CB7A-4A41-BC29-A2D6A0A6A11C}" type="pres">
      <dgm:prSet presAssocID="{253DDB8E-B5A9-4F17-9275-15CFC841567F}" presName="Name56" presStyleLbl="parChTrans1D2" presStyleIdx="2" presStyleCnt="3"/>
      <dgm:spPr/>
    </dgm:pt>
    <dgm:pt modelId="{7CABBB0B-54E9-452C-A5D1-FE6D4EE4DCB3}" type="pres">
      <dgm:prSet presAssocID="{FC1BB13F-6D96-4FA6-991B-018477804C01}" presName="text0" presStyleLbl="node1" presStyleIdx="3" presStyleCnt="4" custScaleX="214671" custScaleY="133237" custRadScaleRad="122981" custRadScaleInc="878">
        <dgm:presLayoutVars>
          <dgm:bulletEnabled val="1"/>
        </dgm:presLayoutVars>
      </dgm:prSet>
      <dgm:spPr/>
    </dgm:pt>
  </dgm:ptLst>
  <dgm:cxnLst>
    <dgm:cxn modelId="{F652E433-D414-46EB-9E76-6B08249D4F58}" type="presOf" srcId="{743A0B32-0D58-4882-84B8-D211617A7B0B}" destId="{A613554B-4FD2-4E51-9DB7-81230FDB10FD}" srcOrd="0" destOrd="0" presId="urn:microsoft.com/office/officeart/2008/layout/RadialCluster"/>
    <dgm:cxn modelId="{C42AB93B-67B1-4B96-AE55-F6181E596323}" srcId="{2AF0315A-A262-4246-A7D2-518D831CC360}" destId="{A0AFEAEB-F241-4583-969C-027429E2ACB6}" srcOrd="0" destOrd="0" parTransId="{9F6D4836-853E-424D-AC92-1FC5FCF91824}" sibTransId="{510D7BEC-2B8A-4188-BC2C-F4B586E21D28}"/>
    <dgm:cxn modelId="{2C4BF13B-BFC5-4AE0-A4FC-6980050C03A3}" type="presOf" srcId="{2AF0315A-A262-4246-A7D2-518D831CC360}" destId="{6824B249-7CE2-401D-96D0-1A6F93C6E9F0}" srcOrd="0" destOrd="0" presId="urn:microsoft.com/office/officeart/2008/layout/RadialCluster"/>
    <dgm:cxn modelId="{2BDAAB51-462B-4CD1-B08B-837D6B087CFE}" type="presOf" srcId="{FD3BA40E-B448-4ECF-A5C2-1FFBDFB57305}" destId="{55F800E5-B6EE-42EF-9A94-D66D6446784A}" srcOrd="0" destOrd="0" presId="urn:microsoft.com/office/officeart/2008/layout/RadialCluster"/>
    <dgm:cxn modelId="{64973153-B041-43DA-829E-609DD3E7BDC6}" type="presOf" srcId="{FC1BB13F-6D96-4FA6-991B-018477804C01}" destId="{7CABBB0B-54E9-452C-A5D1-FE6D4EE4DCB3}" srcOrd="0" destOrd="0" presId="urn:microsoft.com/office/officeart/2008/layout/RadialCluster"/>
    <dgm:cxn modelId="{CC014587-EE80-4AC0-A9E9-0DC59B4889AE}" srcId="{A0AFEAEB-F241-4583-969C-027429E2ACB6}" destId="{FC1BB13F-6D96-4FA6-991B-018477804C01}" srcOrd="2" destOrd="0" parTransId="{253DDB8E-B5A9-4F17-9275-15CFC841567F}" sibTransId="{31848BB9-C43B-44EA-8677-C361CEF3F913}"/>
    <dgm:cxn modelId="{BD95DB8C-9F18-49EA-978E-7A78F1FB33AB}" type="presOf" srcId="{A0AFEAEB-F241-4583-969C-027429E2ACB6}" destId="{1DCA1380-32AD-4F52-B8ED-BAABF8978387}" srcOrd="0" destOrd="0" presId="urn:microsoft.com/office/officeart/2008/layout/RadialCluster"/>
    <dgm:cxn modelId="{8AF19F95-032B-48EB-B566-A7F574E2EAFA}" srcId="{A0AFEAEB-F241-4583-969C-027429E2ACB6}" destId="{743A0B32-0D58-4882-84B8-D211617A7B0B}" srcOrd="0" destOrd="0" parTransId="{DB334C0B-4E1F-4834-8E31-85AD53FAC8A0}" sibTransId="{313B4142-D51A-47ED-91C7-FF53F1DC0A78}"/>
    <dgm:cxn modelId="{1E70949D-4EFC-4305-812A-2659D2233DB2}" type="presOf" srcId="{253DDB8E-B5A9-4F17-9275-15CFC841567F}" destId="{115E9630-CB7A-4A41-BC29-A2D6A0A6A11C}" srcOrd="0" destOrd="0" presId="urn:microsoft.com/office/officeart/2008/layout/RadialCluster"/>
    <dgm:cxn modelId="{746412B0-5A0B-43E9-9FF4-835D542336A3}" srcId="{A0AFEAEB-F241-4583-969C-027429E2ACB6}" destId="{FD3BA40E-B448-4ECF-A5C2-1FFBDFB57305}" srcOrd="1" destOrd="0" parTransId="{56F9329C-CD08-42ED-BC61-46D774B7C1F5}" sibTransId="{F191CD4D-7734-4143-BCDC-E5AFE67AA53C}"/>
    <dgm:cxn modelId="{A1B92DD3-8A7C-4944-9184-DAC2CA74B1BA}" type="presOf" srcId="{56F9329C-CD08-42ED-BC61-46D774B7C1F5}" destId="{9890BA3D-E0CE-43DE-9F81-21B0398BF1C9}" srcOrd="0" destOrd="0" presId="urn:microsoft.com/office/officeart/2008/layout/RadialCluster"/>
    <dgm:cxn modelId="{85D6C0E6-42D8-427E-8C4E-9FD17A9E2463}" type="presOf" srcId="{DB334C0B-4E1F-4834-8E31-85AD53FAC8A0}" destId="{BBDA2291-AB7D-4C7D-8E44-8344A44C7505}" srcOrd="0" destOrd="0" presId="urn:microsoft.com/office/officeart/2008/layout/RadialCluster"/>
    <dgm:cxn modelId="{840D7933-7E66-42C9-82AC-1DE3F7EF4D7A}" type="presParOf" srcId="{6824B249-7CE2-401D-96D0-1A6F93C6E9F0}" destId="{CB9D58D5-4656-4BF3-8057-44A91A21A47D}" srcOrd="0" destOrd="0" presId="urn:microsoft.com/office/officeart/2008/layout/RadialCluster"/>
    <dgm:cxn modelId="{5D4AC597-BE27-482B-B885-B8D76B809F54}" type="presParOf" srcId="{CB9D58D5-4656-4BF3-8057-44A91A21A47D}" destId="{1DCA1380-32AD-4F52-B8ED-BAABF8978387}" srcOrd="0" destOrd="0" presId="urn:microsoft.com/office/officeart/2008/layout/RadialCluster"/>
    <dgm:cxn modelId="{DC875996-2F2E-4C71-87AA-6257CB448ED7}" type="presParOf" srcId="{CB9D58D5-4656-4BF3-8057-44A91A21A47D}" destId="{BBDA2291-AB7D-4C7D-8E44-8344A44C7505}" srcOrd="1" destOrd="0" presId="urn:microsoft.com/office/officeart/2008/layout/RadialCluster"/>
    <dgm:cxn modelId="{F65B5280-71EE-4B37-BBF8-39C105C17F89}" type="presParOf" srcId="{CB9D58D5-4656-4BF3-8057-44A91A21A47D}" destId="{A613554B-4FD2-4E51-9DB7-81230FDB10FD}" srcOrd="2" destOrd="0" presId="urn:microsoft.com/office/officeart/2008/layout/RadialCluster"/>
    <dgm:cxn modelId="{AF6AC03F-7EFA-4473-BD24-1DFDAF21F7D3}" type="presParOf" srcId="{CB9D58D5-4656-4BF3-8057-44A91A21A47D}" destId="{9890BA3D-E0CE-43DE-9F81-21B0398BF1C9}" srcOrd="3" destOrd="0" presId="urn:microsoft.com/office/officeart/2008/layout/RadialCluster"/>
    <dgm:cxn modelId="{F30D2810-F93E-4503-A899-1858181B75F9}" type="presParOf" srcId="{CB9D58D5-4656-4BF3-8057-44A91A21A47D}" destId="{55F800E5-B6EE-42EF-9A94-D66D6446784A}" srcOrd="4" destOrd="0" presId="urn:microsoft.com/office/officeart/2008/layout/RadialCluster"/>
    <dgm:cxn modelId="{5C176338-6F6E-4DC0-BD62-7D2D6A7F280A}" type="presParOf" srcId="{CB9D58D5-4656-4BF3-8057-44A91A21A47D}" destId="{115E9630-CB7A-4A41-BC29-A2D6A0A6A11C}" srcOrd="5" destOrd="0" presId="urn:microsoft.com/office/officeart/2008/layout/RadialCluster"/>
    <dgm:cxn modelId="{84A365A6-FB50-421E-B32F-0582E12D3D94}" type="presParOf" srcId="{CB9D58D5-4656-4BF3-8057-44A91A21A47D}" destId="{7CABBB0B-54E9-452C-A5D1-FE6D4EE4DCB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A1380-32AD-4F52-B8ED-BAABF8978387}">
      <dsp:nvSpPr>
        <dsp:cNvPr id="0" name=""/>
        <dsp:cNvSpPr/>
      </dsp:nvSpPr>
      <dsp:spPr>
        <a:xfrm>
          <a:off x="2721588" y="1587384"/>
          <a:ext cx="3123127" cy="2729325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MOUSE</a:t>
          </a:r>
        </a:p>
      </dsp:txBody>
      <dsp:txXfrm>
        <a:off x="2854823" y="1720619"/>
        <a:ext cx="2856657" cy="2462855"/>
      </dsp:txXfrm>
    </dsp:sp>
    <dsp:sp modelId="{BBDA2291-AB7D-4C7D-8E44-8344A44C7505}">
      <dsp:nvSpPr>
        <dsp:cNvPr id="0" name=""/>
        <dsp:cNvSpPr/>
      </dsp:nvSpPr>
      <dsp:spPr>
        <a:xfrm rot="16124288">
          <a:off x="4152399" y="1488885"/>
          <a:ext cx="1970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046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3554B-4FD2-4E51-9DB7-81230FDB10FD}">
      <dsp:nvSpPr>
        <dsp:cNvPr id="0" name=""/>
        <dsp:cNvSpPr/>
      </dsp:nvSpPr>
      <dsp:spPr>
        <a:xfrm>
          <a:off x="2740193" y="146060"/>
          <a:ext cx="2989709" cy="1244325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tx1"/>
              </a:solidFill>
            </a:rPr>
            <a:t>Scroll wheel</a:t>
          </a:r>
        </a:p>
      </dsp:txBody>
      <dsp:txXfrm>
        <a:off x="2800936" y="206803"/>
        <a:ext cx="2868223" cy="1122839"/>
      </dsp:txXfrm>
    </dsp:sp>
    <dsp:sp modelId="{9890BA3D-E0CE-43DE-9F81-21B0398BF1C9}">
      <dsp:nvSpPr>
        <dsp:cNvPr id="0" name=""/>
        <dsp:cNvSpPr/>
      </dsp:nvSpPr>
      <dsp:spPr>
        <a:xfrm rot="1836005">
          <a:off x="5829875" y="3929804"/>
          <a:ext cx="2131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13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800E5-B6EE-42EF-9A94-D66D6446784A}">
      <dsp:nvSpPr>
        <dsp:cNvPr id="0" name=""/>
        <dsp:cNvSpPr/>
      </dsp:nvSpPr>
      <dsp:spPr>
        <a:xfrm>
          <a:off x="6028167" y="3975990"/>
          <a:ext cx="1632927" cy="981835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Left button</a:t>
          </a:r>
        </a:p>
      </dsp:txBody>
      <dsp:txXfrm>
        <a:off x="6076096" y="4023919"/>
        <a:ext cx="1537069" cy="885977"/>
      </dsp:txXfrm>
    </dsp:sp>
    <dsp:sp modelId="{115E9630-CB7A-4A41-BC29-A2D6A0A6A11C}">
      <dsp:nvSpPr>
        <dsp:cNvPr id="0" name=""/>
        <dsp:cNvSpPr/>
      </dsp:nvSpPr>
      <dsp:spPr>
        <a:xfrm rot="19739978">
          <a:off x="2716611" y="3872397"/>
          <a:ext cx="696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686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BBB0B-54E9-452C-A5D1-FE6D4EE4DCB3}">
      <dsp:nvSpPr>
        <dsp:cNvPr id="0" name=""/>
        <dsp:cNvSpPr/>
      </dsp:nvSpPr>
      <dsp:spPr>
        <a:xfrm>
          <a:off x="523022" y="3832108"/>
          <a:ext cx="2258298" cy="1401628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Right button</a:t>
          </a:r>
        </a:p>
      </dsp:txBody>
      <dsp:txXfrm>
        <a:off x="591444" y="3900530"/>
        <a:ext cx="2121454" cy="1264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601A-CACD-4F3A-B2B1-DF01C65B2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B121B-07E6-4B01-8F56-BA9259E4A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BEE8C-10CE-4D66-ABBD-0C31907F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8F586-6D27-46E5-9A9C-E3BE54F1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29248-9033-4091-B408-6D5F2BB0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6E2C-2B4D-44AC-A825-9404CEF9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8E504-DB29-4FA6-AEC1-05B6C916A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2C10B-C08F-4B96-93AE-FB59E128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AFD81-3062-48E1-A850-794421B2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BAA4F-0587-4932-BF15-68F2E117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3D918-9A34-4B2A-A212-B87A8006C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CD7E9-8227-4DBF-9A61-682955058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1502B-0789-4265-B45E-4F89B8EB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D3CE7-8AAB-4CD3-BA8F-52BE3E97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20E5E-B411-43BB-AF38-A403A23C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3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A983-CE0E-4A36-A79D-DF4281022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3560-3C2D-41DC-ACA9-800C2D7BF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FDB7B-449A-4E46-A40B-40C81A56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82983-6FA2-438C-B1E0-C2019469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8D03B-5B1C-47FB-AA5C-6088F890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3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92E9-B168-4A09-AB89-1FC41957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6C1E9-E22F-464E-8514-E3ECE77D6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CCCF3-BBB2-4F3A-81BD-51B375F0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EAE30-3511-465C-816D-D9E99D3E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C7B3C-C47C-4348-B9CF-DF7404B5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4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04CB-2809-481F-A9D0-9B9D66949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E80A9-4C51-4892-AD8F-10A481C36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D8A49-BB91-4815-A8BB-2E4AC50B3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571FF-9992-4B4B-B202-C48B9D42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DEB88-486D-4CCB-8251-D4BEC1E6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5E9C5-D03C-4D33-952E-5FE05D97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5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910B-53A2-48E5-93F8-9AFD3612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D1A56-81E6-4E80-B7CA-B5F895FF2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FC721-169A-4A91-A075-81A4947CD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DD771-A131-4596-871B-78C8CE438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5087A-0222-43C8-B400-3B3815E51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A2A20A-0225-49DA-ADA9-2499A26A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792EC-468D-47AD-A49E-73624E90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F59EC-0B36-4C1F-9C33-56913AE9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8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8824-0732-4459-9D32-11DCAA499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6652F-8981-4DFB-BC00-4036796B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F17BF-E1FB-4F90-93DF-7B72E28C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B575D-3F6D-4F87-8ECE-170F11C0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4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9F239-6694-407F-8C45-C0441830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BF8B13-1F8E-4D13-80D5-9E2AECE5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4B4D2-3678-4D54-821C-0077D5FE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5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D887D-3F06-468D-8ADB-AB3A6BDC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20BC-3D77-40F0-B90F-A3498D91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F7598-DC55-436C-81FD-6E50C7828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C5EE4-CD2A-43AC-B472-FC961E70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29ADA-BE72-4D99-8099-B9243099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C48C0-0A16-40EE-8D8C-24FDA87E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1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4893E-741D-4FC9-9CF7-C9EF1DFC1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C49D4-F69F-44ED-95BE-4E480D130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5C808-FA54-498B-A70E-9B8800AAD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636F7-1567-4ACB-BBAE-F1D216E7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E5080-0A81-4066-B31E-C633BF517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DFADE-ECE3-4149-8766-B3CFDCDF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6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338CE4-B831-4100-ABE6-03CBDF38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859F4-B9CC-4576-A9F6-3FDF68A9A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7A2B0-EFA3-486B-ADA1-5B273E36D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445E-3CBB-4D5C-A0CC-1A917078B7C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1E8C1-1D4B-46E4-A42D-30077441A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4E4BF-F9E0-49DB-97AC-4CAE12D01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798A-2BE1-42FF-8B50-4C52C176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&#8211;alambandarban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youtube.com/watch?v=ifHusML1yAU&amp;t=39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fHusML1yAU&amp;t=39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4527F1-56A1-4C6B-A2E4-DBECFB8632D5}"/>
              </a:ext>
            </a:extLst>
          </p:cNvPr>
          <p:cNvSpPr txBox="1"/>
          <p:nvPr/>
        </p:nvSpPr>
        <p:spPr>
          <a:xfrm>
            <a:off x="3530010" y="361136"/>
            <a:ext cx="635826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9600" dirty="0" err="1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াইকে</a:t>
            </a:r>
            <a:r>
              <a:rPr lang="en-US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শুভেচ্ছা</a:t>
            </a:r>
            <a:r>
              <a:rPr lang="en-US" sz="9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F0B197-454D-4AC3-8218-1EAD564B93B1}"/>
              </a:ext>
            </a:extLst>
          </p:cNvPr>
          <p:cNvSpPr txBox="1"/>
          <p:nvPr/>
        </p:nvSpPr>
        <p:spPr>
          <a:xfrm>
            <a:off x="3359887" y="2217505"/>
            <a:ext cx="7262037" cy="372409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6600" b="1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as-IN" sz="6600" b="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6600" b="1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6600" b="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6600" b="1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6600" b="1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6600" b="1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>
                <a:latin typeface="Nikosh" panose="02000000000000000000" pitchFamily="2" charset="0"/>
                <a:cs typeface="Nikosh" panose="02000000000000000000" pitchFamily="2" charset="0"/>
              </a:rPr>
              <a:t>আলম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বান্দরবান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উচ্চ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ইম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  <a:hlinkClick r:id="rId2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alambandarban@gmail.com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আই</a:t>
            </a:r>
            <a:r>
              <a:rPr lang="as-IN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 – </a:t>
            </a:r>
            <a:r>
              <a:rPr lang="as-IN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</a:t>
            </a:r>
            <a:r>
              <a:rPr lang="as-IN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6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5A42D-6C66-4D29-81C4-513A4A757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20" y="0"/>
            <a:ext cx="3359890" cy="536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7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81D0B9-5146-4E15-A294-236A42D16450}"/>
              </a:ext>
            </a:extLst>
          </p:cNvPr>
          <p:cNvSpPr txBox="1"/>
          <p:nvPr/>
        </p:nvSpPr>
        <p:spPr>
          <a:xfrm>
            <a:off x="935665" y="344205"/>
            <a:ext cx="10136371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সটি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এটি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59649D-20C4-4B1C-8416-D8A407C5E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670" y="2311253"/>
            <a:ext cx="3590260" cy="31579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B2D5CF-A3C8-4B8E-9E5F-23B619152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6387">
            <a:off x="341420" y="4277847"/>
            <a:ext cx="3556165" cy="238263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C808E443-D7D3-4434-B971-4450675F893C}"/>
              </a:ext>
            </a:extLst>
          </p:cNvPr>
          <p:cNvSpPr/>
          <p:nvPr/>
        </p:nvSpPr>
        <p:spPr>
          <a:xfrm rot="20282656">
            <a:off x="2405657" y="4330013"/>
            <a:ext cx="410638" cy="207627"/>
          </a:xfrm>
          <a:prstGeom prst="rightArrow">
            <a:avLst>
              <a:gd name="adj1" fmla="val 50000"/>
              <a:gd name="adj2" fmla="val 63792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70384F-3A67-4441-93BA-242F68787514}"/>
              </a:ext>
            </a:extLst>
          </p:cNvPr>
          <p:cNvSpPr txBox="1"/>
          <p:nvPr/>
        </p:nvSpPr>
        <p:spPr>
          <a:xfrm>
            <a:off x="267744" y="2456121"/>
            <a:ext cx="257114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ছবি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ট 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AD9DD16-D0B3-4D43-A2D4-EE91891A24B7}"/>
              </a:ext>
            </a:extLst>
          </p:cNvPr>
          <p:cNvSpPr/>
          <p:nvPr/>
        </p:nvSpPr>
        <p:spPr>
          <a:xfrm>
            <a:off x="754912" y="3429000"/>
            <a:ext cx="574158" cy="1341534"/>
          </a:xfrm>
          <a:prstGeom prst="downArrow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B4E0E7-9FFE-4E71-93F9-18737C47385C}"/>
              </a:ext>
            </a:extLst>
          </p:cNvPr>
          <p:cNvSpPr/>
          <p:nvPr/>
        </p:nvSpPr>
        <p:spPr>
          <a:xfrm>
            <a:off x="2753833" y="4015355"/>
            <a:ext cx="6655981" cy="886254"/>
          </a:xfrm>
          <a:custGeom>
            <a:avLst/>
            <a:gdLst>
              <a:gd name="connsiteX0" fmla="*/ 0 w 6655981"/>
              <a:gd name="connsiteY0" fmla="*/ 205771 h 886254"/>
              <a:gd name="connsiteX1" fmla="*/ 0 w 6655981"/>
              <a:gd name="connsiteY1" fmla="*/ 205771 h 886254"/>
              <a:gd name="connsiteX2" fmla="*/ 95693 w 6655981"/>
              <a:gd name="connsiteY2" fmla="*/ 163240 h 886254"/>
              <a:gd name="connsiteX3" fmla="*/ 127590 w 6655981"/>
              <a:gd name="connsiteY3" fmla="*/ 152608 h 886254"/>
              <a:gd name="connsiteX4" fmla="*/ 520995 w 6655981"/>
              <a:gd name="connsiteY4" fmla="*/ 131343 h 886254"/>
              <a:gd name="connsiteX5" fmla="*/ 584790 w 6655981"/>
              <a:gd name="connsiteY5" fmla="*/ 110078 h 886254"/>
              <a:gd name="connsiteX6" fmla="*/ 606055 w 6655981"/>
              <a:gd name="connsiteY6" fmla="*/ 88812 h 886254"/>
              <a:gd name="connsiteX7" fmla="*/ 701748 w 6655981"/>
              <a:gd name="connsiteY7" fmla="*/ 78180 h 886254"/>
              <a:gd name="connsiteX8" fmla="*/ 925032 w 6655981"/>
              <a:gd name="connsiteY8" fmla="*/ 56915 h 886254"/>
              <a:gd name="connsiteX9" fmla="*/ 1020725 w 6655981"/>
              <a:gd name="connsiteY9" fmla="*/ 35650 h 886254"/>
              <a:gd name="connsiteX10" fmla="*/ 1371600 w 6655981"/>
              <a:gd name="connsiteY10" fmla="*/ 14385 h 886254"/>
              <a:gd name="connsiteX11" fmla="*/ 1605516 w 6655981"/>
              <a:gd name="connsiteY11" fmla="*/ 25017 h 886254"/>
              <a:gd name="connsiteX12" fmla="*/ 1679944 w 6655981"/>
              <a:gd name="connsiteY12" fmla="*/ 46282 h 886254"/>
              <a:gd name="connsiteX13" fmla="*/ 1956390 w 6655981"/>
              <a:gd name="connsiteY13" fmla="*/ 25017 h 886254"/>
              <a:gd name="connsiteX14" fmla="*/ 2200939 w 6655981"/>
              <a:gd name="connsiteY14" fmla="*/ 14385 h 886254"/>
              <a:gd name="connsiteX15" fmla="*/ 2286000 w 6655981"/>
              <a:gd name="connsiteY15" fmla="*/ 25017 h 886254"/>
              <a:gd name="connsiteX16" fmla="*/ 2328530 w 6655981"/>
              <a:gd name="connsiteY16" fmla="*/ 35650 h 886254"/>
              <a:gd name="connsiteX17" fmla="*/ 2445488 w 6655981"/>
              <a:gd name="connsiteY17" fmla="*/ 46282 h 886254"/>
              <a:gd name="connsiteX18" fmla="*/ 2551814 w 6655981"/>
              <a:gd name="connsiteY18" fmla="*/ 67547 h 886254"/>
              <a:gd name="connsiteX19" fmla="*/ 2594344 w 6655981"/>
              <a:gd name="connsiteY19" fmla="*/ 88812 h 886254"/>
              <a:gd name="connsiteX20" fmla="*/ 2785730 w 6655981"/>
              <a:gd name="connsiteY20" fmla="*/ 110078 h 886254"/>
              <a:gd name="connsiteX21" fmla="*/ 2849525 w 6655981"/>
              <a:gd name="connsiteY21" fmla="*/ 131343 h 886254"/>
              <a:gd name="connsiteX22" fmla="*/ 2966483 w 6655981"/>
              <a:gd name="connsiteY22" fmla="*/ 163240 h 886254"/>
              <a:gd name="connsiteX23" fmla="*/ 3040911 w 6655981"/>
              <a:gd name="connsiteY23" fmla="*/ 205771 h 886254"/>
              <a:gd name="connsiteX24" fmla="*/ 3083441 w 6655981"/>
              <a:gd name="connsiteY24" fmla="*/ 227036 h 886254"/>
              <a:gd name="connsiteX25" fmla="*/ 3115339 w 6655981"/>
              <a:gd name="connsiteY25" fmla="*/ 248301 h 886254"/>
              <a:gd name="connsiteX26" fmla="*/ 3211032 w 6655981"/>
              <a:gd name="connsiteY26" fmla="*/ 269566 h 886254"/>
              <a:gd name="connsiteX27" fmla="*/ 3253562 w 6655981"/>
              <a:gd name="connsiteY27" fmla="*/ 301464 h 886254"/>
              <a:gd name="connsiteX28" fmla="*/ 3274827 w 6655981"/>
              <a:gd name="connsiteY28" fmla="*/ 343994 h 886254"/>
              <a:gd name="connsiteX29" fmla="*/ 3296093 w 6655981"/>
              <a:gd name="connsiteY29" fmla="*/ 365259 h 886254"/>
              <a:gd name="connsiteX30" fmla="*/ 3317358 w 6655981"/>
              <a:gd name="connsiteY30" fmla="*/ 397157 h 886254"/>
              <a:gd name="connsiteX31" fmla="*/ 3349255 w 6655981"/>
              <a:gd name="connsiteY31" fmla="*/ 471585 h 886254"/>
              <a:gd name="connsiteX32" fmla="*/ 3370520 w 6655981"/>
              <a:gd name="connsiteY32" fmla="*/ 503482 h 886254"/>
              <a:gd name="connsiteX33" fmla="*/ 3434316 w 6655981"/>
              <a:gd name="connsiteY33" fmla="*/ 609808 h 886254"/>
              <a:gd name="connsiteX34" fmla="*/ 3466214 w 6655981"/>
              <a:gd name="connsiteY34" fmla="*/ 631073 h 886254"/>
              <a:gd name="connsiteX35" fmla="*/ 3561907 w 6655981"/>
              <a:gd name="connsiteY35" fmla="*/ 652338 h 886254"/>
              <a:gd name="connsiteX36" fmla="*/ 3604437 w 6655981"/>
              <a:gd name="connsiteY36" fmla="*/ 673603 h 886254"/>
              <a:gd name="connsiteX37" fmla="*/ 3668232 w 6655981"/>
              <a:gd name="connsiteY37" fmla="*/ 684236 h 886254"/>
              <a:gd name="connsiteX38" fmla="*/ 3710762 w 6655981"/>
              <a:gd name="connsiteY38" fmla="*/ 694868 h 886254"/>
              <a:gd name="connsiteX39" fmla="*/ 3838353 w 6655981"/>
              <a:gd name="connsiteY39" fmla="*/ 758664 h 886254"/>
              <a:gd name="connsiteX40" fmla="*/ 3870251 w 6655981"/>
              <a:gd name="connsiteY40" fmla="*/ 779929 h 886254"/>
              <a:gd name="connsiteX41" fmla="*/ 3912781 w 6655981"/>
              <a:gd name="connsiteY41" fmla="*/ 790561 h 886254"/>
              <a:gd name="connsiteX42" fmla="*/ 4019107 w 6655981"/>
              <a:gd name="connsiteY42" fmla="*/ 822459 h 886254"/>
              <a:gd name="connsiteX43" fmla="*/ 4199860 w 6655981"/>
              <a:gd name="connsiteY43" fmla="*/ 833092 h 886254"/>
              <a:gd name="connsiteX44" fmla="*/ 4306186 w 6655981"/>
              <a:gd name="connsiteY44" fmla="*/ 843724 h 886254"/>
              <a:gd name="connsiteX45" fmla="*/ 4348716 w 6655981"/>
              <a:gd name="connsiteY45" fmla="*/ 854357 h 886254"/>
              <a:gd name="connsiteX46" fmla="*/ 4380614 w 6655981"/>
              <a:gd name="connsiteY46" fmla="*/ 864989 h 886254"/>
              <a:gd name="connsiteX47" fmla="*/ 4657060 w 6655981"/>
              <a:gd name="connsiteY47" fmla="*/ 854357 h 886254"/>
              <a:gd name="connsiteX48" fmla="*/ 4688958 w 6655981"/>
              <a:gd name="connsiteY48" fmla="*/ 843724 h 886254"/>
              <a:gd name="connsiteX49" fmla="*/ 5209953 w 6655981"/>
              <a:gd name="connsiteY49" fmla="*/ 833092 h 886254"/>
              <a:gd name="connsiteX50" fmla="*/ 5284381 w 6655981"/>
              <a:gd name="connsiteY50" fmla="*/ 854357 h 886254"/>
              <a:gd name="connsiteX51" fmla="*/ 5316279 w 6655981"/>
              <a:gd name="connsiteY51" fmla="*/ 864989 h 886254"/>
              <a:gd name="connsiteX52" fmla="*/ 5390707 w 6655981"/>
              <a:gd name="connsiteY52" fmla="*/ 886254 h 886254"/>
              <a:gd name="connsiteX53" fmla="*/ 5699051 w 6655981"/>
              <a:gd name="connsiteY53" fmla="*/ 875622 h 886254"/>
              <a:gd name="connsiteX54" fmla="*/ 5826641 w 6655981"/>
              <a:gd name="connsiteY54" fmla="*/ 843724 h 886254"/>
              <a:gd name="connsiteX55" fmla="*/ 5858539 w 6655981"/>
              <a:gd name="connsiteY55" fmla="*/ 833092 h 886254"/>
              <a:gd name="connsiteX56" fmla="*/ 5986130 w 6655981"/>
              <a:gd name="connsiteY56" fmla="*/ 811826 h 886254"/>
              <a:gd name="connsiteX57" fmla="*/ 6028660 w 6655981"/>
              <a:gd name="connsiteY57" fmla="*/ 790561 h 886254"/>
              <a:gd name="connsiteX58" fmla="*/ 6092455 w 6655981"/>
              <a:gd name="connsiteY58" fmla="*/ 748031 h 886254"/>
              <a:gd name="connsiteX59" fmla="*/ 6177516 w 6655981"/>
              <a:gd name="connsiteY59" fmla="*/ 726766 h 886254"/>
              <a:gd name="connsiteX60" fmla="*/ 6262576 w 6655981"/>
              <a:gd name="connsiteY60" fmla="*/ 705501 h 886254"/>
              <a:gd name="connsiteX61" fmla="*/ 6305107 w 6655981"/>
              <a:gd name="connsiteY61" fmla="*/ 694868 h 886254"/>
              <a:gd name="connsiteX62" fmla="*/ 6368902 w 6655981"/>
              <a:gd name="connsiteY62" fmla="*/ 673603 h 886254"/>
              <a:gd name="connsiteX63" fmla="*/ 6400800 w 6655981"/>
              <a:gd name="connsiteY63" fmla="*/ 662971 h 886254"/>
              <a:gd name="connsiteX64" fmla="*/ 6464595 w 6655981"/>
              <a:gd name="connsiteY64" fmla="*/ 652338 h 886254"/>
              <a:gd name="connsiteX65" fmla="*/ 6496493 w 6655981"/>
              <a:gd name="connsiteY65" fmla="*/ 631073 h 886254"/>
              <a:gd name="connsiteX66" fmla="*/ 6528390 w 6655981"/>
              <a:gd name="connsiteY66" fmla="*/ 620440 h 886254"/>
              <a:gd name="connsiteX67" fmla="*/ 6592186 w 6655981"/>
              <a:gd name="connsiteY67" fmla="*/ 535380 h 886254"/>
              <a:gd name="connsiteX68" fmla="*/ 6655981 w 6655981"/>
              <a:gd name="connsiteY68" fmla="*/ 492850 h 886254"/>
              <a:gd name="connsiteX69" fmla="*/ 6655981 w 6655981"/>
              <a:gd name="connsiteY69" fmla="*/ 492850 h 886254"/>
              <a:gd name="connsiteX70" fmla="*/ 6634716 w 6655981"/>
              <a:gd name="connsiteY70" fmla="*/ 492850 h 886254"/>
              <a:gd name="connsiteX71" fmla="*/ 6634716 w 6655981"/>
              <a:gd name="connsiteY71" fmla="*/ 492850 h 88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655981" h="886254">
                <a:moveTo>
                  <a:pt x="0" y="205771"/>
                </a:moveTo>
                <a:lnTo>
                  <a:pt x="0" y="205771"/>
                </a:lnTo>
                <a:cubicBezTo>
                  <a:pt x="31898" y="191594"/>
                  <a:pt x="63472" y="176666"/>
                  <a:pt x="95693" y="163240"/>
                </a:cubicBezTo>
                <a:cubicBezTo>
                  <a:pt x="106038" y="158929"/>
                  <a:pt x="116717" y="155326"/>
                  <a:pt x="127590" y="152608"/>
                </a:cubicBezTo>
                <a:cubicBezTo>
                  <a:pt x="254441" y="120895"/>
                  <a:pt x="398631" y="135167"/>
                  <a:pt x="520995" y="131343"/>
                </a:cubicBezTo>
                <a:cubicBezTo>
                  <a:pt x="542260" y="124255"/>
                  <a:pt x="568940" y="125928"/>
                  <a:pt x="584790" y="110078"/>
                </a:cubicBezTo>
                <a:cubicBezTo>
                  <a:pt x="591878" y="102989"/>
                  <a:pt x="596384" y="91450"/>
                  <a:pt x="606055" y="88812"/>
                </a:cubicBezTo>
                <a:cubicBezTo>
                  <a:pt x="637018" y="80367"/>
                  <a:pt x="669813" y="81373"/>
                  <a:pt x="701748" y="78180"/>
                </a:cubicBezTo>
                <a:lnTo>
                  <a:pt x="925032" y="56915"/>
                </a:lnTo>
                <a:cubicBezTo>
                  <a:pt x="972519" y="41085"/>
                  <a:pt x="955228" y="45007"/>
                  <a:pt x="1020725" y="35650"/>
                </a:cubicBezTo>
                <a:cubicBezTo>
                  <a:pt x="1163742" y="15219"/>
                  <a:pt x="1170441" y="22431"/>
                  <a:pt x="1371600" y="14385"/>
                </a:cubicBezTo>
                <a:cubicBezTo>
                  <a:pt x="1449572" y="17929"/>
                  <a:pt x="1527878" y="16986"/>
                  <a:pt x="1605516" y="25017"/>
                </a:cubicBezTo>
                <a:cubicBezTo>
                  <a:pt x="1631181" y="27672"/>
                  <a:pt x="1654142" y="46282"/>
                  <a:pt x="1679944" y="46282"/>
                </a:cubicBezTo>
                <a:cubicBezTo>
                  <a:pt x="1772365" y="46282"/>
                  <a:pt x="1956390" y="25017"/>
                  <a:pt x="1956390" y="25017"/>
                </a:cubicBezTo>
                <a:cubicBezTo>
                  <a:pt x="2077444" y="-15334"/>
                  <a:pt x="1997809" y="2436"/>
                  <a:pt x="2200939" y="14385"/>
                </a:cubicBezTo>
                <a:cubicBezTo>
                  <a:pt x="2229293" y="17929"/>
                  <a:pt x="2257814" y="20319"/>
                  <a:pt x="2286000" y="25017"/>
                </a:cubicBezTo>
                <a:cubicBezTo>
                  <a:pt x="2300414" y="27419"/>
                  <a:pt x="2314045" y="33719"/>
                  <a:pt x="2328530" y="35650"/>
                </a:cubicBezTo>
                <a:cubicBezTo>
                  <a:pt x="2367333" y="40824"/>
                  <a:pt x="2406609" y="41708"/>
                  <a:pt x="2445488" y="46282"/>
                </a:cubicBezTo>
                <a:cubicBezTo>
                  <a:pt x="2494722" y="52074"/>
                  <a:pt x="2508009" y="56596"/>
                  <a:pt x="2551814" y="67547"/>
                </a:cubicBezTo>
                <a:cubicBezTo>
                  <a:pt x="2565991" y="74635"/>
                  <a:pt x="2579503" y="83247"/>
                  <a:pt x="2594344" y="88812"/>
                </a:cubicBezTo>
                <a:cubicBezTo>
                  <a:pt x="2647752" y="108840"/>
                  <a:pt x="2749552" y="107494"/>
                  <a:pt x="2785730" y="110078"/>
                </a:cubicBezTo>
                <a:cubicBezTo>
                  <a:pt x="2806995" y="117166"/>
                  <a:pt x="2827900" y="125445"/>
                  <a:pt x="2849525" y="131343"/>
                </a:cubicBezTo>
                <a:cubicBezTo>
                  <a:pt x="2900864" y="145344"/>
                  <a:pt x="2915068" y="137533"/>
                  <a:pt x="2966483" y="163240"/>
                </a:cubicBezTo>
                <a:cubicBezTo>
                  <a:pt x="3094995" y="227495"/>
                  <a:pt x="2935722" y="145661"/>
                  <a:pt x="3040911" y="205771"/>
                </a:cubicBezTo>
                <a:cubicBezTo>
                  <a:pt x="3054673" y="213635"/>
                  <a:pt x="3069679" y="219172"/>
                  <a:pt x="3083441" y="227036"/>
                </a:cubicBezTo>
                <a:cubicBezTo>
                  <a:pt x="3094536" y="233376"/>
                  <a:pt x="3103216" y="244260"/>
                  <a:pt x="3115339" y="248301"/>
                </a:cubicBezTo>
                <a:cubicBezTo>
                  <a:pt x="3146338" y="258634"/>
                  <a:pt x="3179134" y="262478"/>
                  <a:pt x="3211032" y="269566"/>
                </a:cubicBezTo>
                <a:cubicBezTo>
                  <a:pt x="3225209" y="280199"/>
                  <a:pt x="3242029" y="288009"/>
                  <a:pt x="3253562" y="301464"/>
                </a:cubicBezTo>
                <a:cubicBezTo>
                  <a:pt x="3263877" y="313498"/>
                  <a:pt x="3266035" y="330806"/>
                  <a:pt x="3274827" y="343994"/>
                </a:cubicBezTo>
                <a:cubicBezTo>
                  <a:pt x="3280388" y="352335"/>
                  <a:pt x="3289831" y="357431"/>
                  <a:pt x="3296093" y="365259"/>
                </a:cubicBezTo>
                <a:cubicBezTo>
                  <a:pt x="3304076" y="375238"/>
                  <a:pt x="3310270" y="386524"/>
                  <a:pt x="3317358" y="397157"/>
                </a:cubicBezTo>
                <a:cubicBezTo>
                  <a:pt x="3329286" y="432942"/>
                  <a:pt x="3328234" y="434798"/>
                  <a:pt x="3349255" y="471585"/>
                </a:cubicBezTo>
                <a:cubicBezTo>
                  <a:pt x="3355595" y="482680"/>
                  <a:pt x="3365330" y="491805"/>
                  <a:pt x="3370520" y="503482"/>
                </a:cubicBezTo>
                <a:cubicBezTo>
                  <a:pt x="3406295" y="583975"/>
                  <a:pt x="3368629" y="553505"/>
                  <a:pt x="3434316" y="609808"/>
                </a:cubicBezTo>
                <a:cubicBezTo>
                  <a:pt x="3444018" y="618124"/>
                  <a:pt x="3454468" y="626039"/>
                  <a:pt x="3466214" y="631073"/>
                </a:cubicBezTo>
                <a:cubicBezTo>
                  <a:pt x="3479349" y="636702"/>
                  <a:pt x="3552451" y="650447"/>
                  <a:pt x="3561907" y="652338"/>
                </a:cubicBezTo>
                <a:cubicBezTo>
                  <a:pt x="3576084" y="659426"/>
                  <a:pt x="3589255" y="669048"/>
                  <a:pt x="3604437" y="673603"/>
                </a:cubicBezTo>
                <a:cubicBezTo>
                  <a:pt x="3625086" y="679798"/>
                  <a:pt x="3647092" y="680008"/>
                  <a:pt x="3668232" y="684236"/>
                </a:cubicBezTo>
                <a:cubicBezTo>
                  <a:pt x="3682561" y="687102"/>
                  <a:pt x="3696585" y="691324"/>
                  <a:pt x="3710762" y="694868"/>
                </a:cubicBezTo>
                <a:cubicBezTo>
                  <a:pt x="3784806" y="744230"/>
                  <a:pt x="3695192" y="687083"/>
                  <a:pt x="3838353" y="758664"/>
                </a:cubicBezTo>
                <a:cubicBezTo>
                  <a:pt x="3849783" y="764379"/>
                  <a:pt x="3858505" y="774895"/>
                  <a:pt x="3870251" y="779929"/>
                </a:cubicBezTo>
                <a:cubicBezTo>
                  <a:pt x="3883682" y="785685"/>
                  <a:pt x="3898730" y="786547"/>
                  <a:pt x="3912781" y="790561"/>
                </a:cubicBezTo>
                <a:cubicBezTo>
                  <a:pt x="3948855" y="800868"/>
                  <a:pt x="3980641" y="817651"/>
                  <a:pt x="4019107" y="822459"/>
                </a:cubicBezTo>
                <a:cubicBezTo>
                  <a:pt x="4078996" y="829945"/>
                  <a:pt x="4139670" y="828633"/>
                  <a:pt x="4199860" y="833092"/>
                </a:cubicBezTo>
                <a:cubicBezTo>
                  <a:pt x="4235381" y="835723"/>
                  <a:pt x="4270744" y="840180"/>
                  <a:pt x="4306186" y="843724"/>
                </a:cubicBezTo>
                <a:cubicBezTo>
                  <a:pt x="4320363" y="847268"/>
                  <a:pt x="4334665" y="850343"/>
                  <a:pt x="4348716" y="854357"/>
                </a:cubicBezTo>
                <a:cubicBezTo>
                  <a:pt x="4359493" y="857436"/>
                  <a:pt x="4369406" y="864989"/>
                  <a:pt x="4380614" y="864989"/>
                </a:cubicBezTo>
                <a:cubicBezTo>
                  <a:pt x="4472831" y="864989"/>
                  <a:pt x="4564911" y="857901"/>
                  <a:pt x="4657060" y="854357"/>
                </a:cubicBezTo>
                <a:cubicBezTo>
                  <a:pt x="4667693" y="850813"/>
                  <a:pt x="4677789" y="844655"/>
                  <a:pt x="4688958" y="843724"/>
                </a:cubicBezTo>
                <a:cubicBezTo>
                  <a:pt x="5033024" y="815052"/>
                  <a:pt x="4953690" y="817075"/>
                  <a:pt x="5209953" y="833092"/>
                </a:cubicBezTo>
                <a:lnTo>
                  <a:pt x="5284381" y="854357"/>
                </a:lnTo>
                <a:cubicBezTo>
                  <a:pt x="5295116" y="857577"/>
                  <a:pt x="5305502" y="861910"/>
                  <a:pt x="5316279" y="864989"/>
                </a:cubicBezTo>
                <a:cubicBezTo>
                  <a:pt x="5409735" y="891691"/>
                  <a:pt x="5314226" y="860762"/>
                  <a:pt x="5390707" y="886254"/>
                </a:cubicBezTo>
                <a:cubicBezTo>
                  <a:pt x="5493488" y="882710"/>
                  <a:pt x="5596386" y="881661"/>
                  <a:pt x="5699051" y="875622"/>
                </a:cubicBezTo>
                <a:cubicBezTo>
                  <a:pt x="5727774" y="873932"/>
                  <a:pt x="5805853" y="849960"/>
                  <a:pt x="5826641" y="843724"/>
                </a:cubicBezTo>
                <a:cubicBezTo>
                  <a:pt x="5837376" y="840504"/>
                  <a:pt x="5847549" y="835290"/>
                  <a:pt x="5858539" y="833092"/>
                </a:cubicBezTo>
                <a:cubicBezTo>
                  <a:pt x="5900819" y="824636"/>
                  <a:pt x="5943600" y="818915"/>
                  <a:pt x="5986130" y="811826"/>
                </a:cubicBezTo>
                <a:cubicBezTo>
                  <a:pt x="6000307" y="804738"/>
                  <a:pt x="6015069" y="798716"/>
                  <a:pt x="6028660" y="790561"/>
                </a:cubicBezTo>
                <a:cubicBezTo>
                  <a:pt x="6050575" y="777412"/>
                  <a:pt x="6068209" y="756113"/>
                  <a:pt x="6092455" y="748031"/>
                </a:cubicBezTo>
                <a:cubicBezTo>
                  <a:pt x="6153434" y="727704"/>
                  <a:pt x="6094115" y="746012"/>
                  <a:pt x="6177516" y="726766"/>
                </a:cubicBezTo>
                <a:cubicBezTo>
                  <a:pt x="6205994" y="720194"/>
                  <a:pt x="6234223" y="712589"/>
                  <a:pt x="6262576" y="705501"/>
                </a:cubicBezTo>
                <a:cubicBezTo>
                  <a:pt x="6276753" y="701957"/>
                  <a:pt x="6291244" y="699489"/>
                  <a:pt x="6305107" y="694868"/>
                </a:cubicBezTo>
                <a:lnTo>
                  <a:pt x="6368902" y="673603"/>
                </a:lnTo>
                <a:cubicBezTo>
                  <a:pt x="6379535" y="670059"/>
                  <a:pt x="6389745" y="664814"/>
                  <a:pt x="6400800" y="662971"/>
                </a:cubicBezTo>
                <a:lnTo>
                  <a:pt x="6464595" y="652338"/>
                </a:lnTo>
                <a:cubicBezTo>
                  <a:pt x="6475228" y="645250"/>
                  <a:pt x="6485063" y="636788"/>
                  <a:pt x="6496493" y="631073"/>
                </a:cubicBezTo>
                <a:cubicBezTo>
                  <a:pt x="6506517" y="626061"/>
                  <a:pt x="6520465" y="628365"/>
                  <a:pt x="6528390" y="620440"/>
                </a:cubicBezTo>
                <a:cubicBezTo>
                  <a:pt x="6572384" y="576445"/>
                  <a:pt x="6554455" y="563678"/>
                  <a:pt x="6592186" y="535380"/>
                </a:cubicBezTo>
                <a:cubicBezTo>
                  <a:pt x="6612632" y="520046"/>
                  <a:pt x="6655981" y="492850"/>
                  <a:pt x="6655981" y="492850"/>
                </a:cubicBezTo>
                <a:lnTo>
                  <a:pt x="6655981" y="492850"/>
                </a:lnTo>
                <a:lnTo>
                  <a:pt x="6634716" y="492850"/>
                </a:lnTo>
                <a:lnTo>
                  <a:pt x="6634716" y="492850"/>
                </a:ln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7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9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2.22222E-6 C -2.5E-6 -0.03496 0.06094 -0.06204 0.13516 -0.06204 C 0.21159 -0.06204 0.27292 -0.03496 0.27292 2.22222E-6 C 0.27292 0.03495 0.33399 0.06203 0.41042 0.06203 C 0.48464 0.06203 0.54597 0.03495 0.54597 2.22222E-6 " pathEditMode="relative" rAng="0" ptsTypes="AAAAA">
                                      <p:cBhvr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 animBg="1"/>
      <p:bldP spid="9" grpId="0" animBg="1"/>
      <p:bldP spid="9" grpId="1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5323DCF-267B-4E71-93EA-AD8CB82787D1}"/>
              </a:ext>
            </a:extLst>
          </p:cNvPr>
          <p:cNvSpPr txBox="1"/>
          <p:nvPr/>
        </p:nvSpPr>
        <p:spPr>
          <a:xfrm>
            <a:off x="986760" y="301888"/>
            <a:ext cx="8973879" cy="120032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অপটিক্যাল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মার্ক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রিডার</a:t>
            </a:r>
            <a:endParaRPr lang="en-US" sz="72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B19C04B-2A86-4FDC-94A5-28E5FBD93651}"/>
              </a:ext>
            </a:extLst>
          </p:cNvPr>
          <p:cNvSpPr/>
          <p:nvPr/>
        </p:nvSpPr>
        <p:spPr>
          <a:xfrm rot="20542695">
            <a:off x="844587" y="2370277"/>
            <a:ext cx="2767716" cy="1618744"/>
          </a:xfrm>
          <a:prstGeom prst="righ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লিংকটিতে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ভিডিওটি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দেখ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C6FF16-90EC-4D17-AC4B-81539351198A}"/>
              </a:ext>
            </a:extLst>
          </p:cNvPr>
          <p:cNvSpPr txBox="1"/>
          <p:nvPr/>
        </p:nvSpPr>
        <p:spPr>
          <a:xfrm>
            <a:off x="499730" y="4245370"/>
            <a:ext cx="5806412" cy="1415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শ্নের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2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াইয়ে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en-US" sz="32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ব্যাপক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5400" b="1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D50BC19-F174-4330-A78B-1DB4BE2A9887}"/>
              </a:ext>
            </a:extLst>
          </p:cNvPr>
          <p:cNvSpPr/>
          <p:nvPr/>
        </p:nvSpPr>
        <p:spPr>
          <a:xfrm rot="10800000" flipV="1">
            <a:off x="3792390" y="1707058"/>
            <a:ext cx="56281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https://www.youtube.com/watch?v=ifHusML1yAU&amp;t=39s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527277-319C-49F3-9084-A8DB2CBC9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423" y="2945217"/>
            <a:ext cx="3934266" cy="33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4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:a16="http://schemas.microsoft.com/office/drawing/2014/main" id="{C1199D0A-DBEE-4856-9071-EEA16252D3EB}"/>
              </a:ext>
            </a:extLst>
          </p:cNvPr>
          <p:cNvSpPr/>
          <p:nvPr/>
        </p:nvSpPr>
        <p:spPr>
          <a:xfrm>
            <a:off x="2498651" y="458006"/>
            <a:ext cx="5252484" cy="2242663"/>
          </a:xfrm>
          <a:prstGeom prst="wav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4EBCD3-36B2-441B-91E7-DDA89422AA49}"/>
              </a:ext>
            </a:extLst>
          </p:cNvPr>
          <p:cNvSpPr txBox="1"/>
          <p:nvPr/>
        </p:nvSpPr>
        <p:spPr>
          <a:xfrm>
            <a:off x="793897" y="3331954"/>
            <a:ext cx="10136371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এখানে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42062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:a16="http://schemas.microsoft.com/office/drawing/2014/main" id="{C49F9F73-9FF5-46DC-A01E-F6495B810C84}"/>
              </a:ext>
            </a:extLst>
          </p:cNvPr>
          <p:cNvSpPr/>
          <p:nvPr/>
        </p:nvSpPr>
        <p:spPr>
          <a:xfrm>
            <a:off x="3285461" y="458007"/>
            <a:ext cx="4465674" cy="1732300"/>
          </a:xfrm>
          <a:prstGeom prst="wav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D1427B-DC42-4A82-BBEF-E88669EF3148}"/>
              </a:ext>
            </a:extLst>
          </p:cNvPr>
          <p:cNvSpPr txBox="1"/>
          <p:nvPr/>
        </p:nvSpPr>
        <p:spPr>
          <a:xfrm>
            <a:off x="1949282" y="2534518"/>
            <a:ext cx="748886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্ডে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ী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?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338517-9949-4FFC-8466-71CE45261CAB}"/>
              </a:ext>
            </a:extLst>
          </p:cNvPr>
          <p:cNvSpPr txBox="1"/>
          <p:nvPr/>
        </p:nvSpPr>
        <p:spPr>
          <a:xfrm>
            <a:off x="1942204" y="3302141"/>
            <a:ext cx="748886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াউসের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?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712E95-DA32-40D8-AED5-F7EF46AA3810}"/>
              </a:ext>
            </a:extLst>
          </p:cNvPr>
          <p:cNvSpPr txBox="1"/>
          <p:nvPr/>
        </p:nvSpPr>
        <p:spPr>
          <a:xfrm>
            <a:off x="1913830" y="4188383"/>
            <a:ext cx="909084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োন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শব্দ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গান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োন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ডিডভাইসটি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AC7D8-82C9-46B5-AAD5-CD4B72BB287D}"/>
              </a:ext>
            </a:extLst>
          </p:cNvPr>
          <p:cNvSpPr txBox="1"/>
          <p:nvPr/>
        </p:nvSpPr>
        <p:spPr>
          <a:xfrm>
            <a:off x="1906721" y="5690178"/>
            <a:ext cx="909084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োন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ম্প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</a:p>
          <a:p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নো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    </a:t>
            </a:r>
          </a:p>
        </p:txBody>
      </p:sp>
    </p:spTree>
    <p:extLst>
      <p:ext uri="{BB962C8B-B14F-4D97-AF65-F5344CB8AC3E}">
        <p14:creationId xmlns:p14="http://schemas.microsoft.com/office/powerpoint/2010/main" val="224051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0AAE19-59F6-4D3D-BCF3-3F8F33F2CEE9}"/>
              </a:ext>
            </a:extLst>
          </p:cNvPr>
          <p:cNvSpPr txBox="1"/>
          <p:nvPr/>
        </p:nvSpPr>
        <p:spPr>
          <a:xfrm>
            <a:off x="1499191" y="1422319"/>
            <a:ext cx="3649841" cy="7848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44BC8E-1AF6-440A-BA14-8EB64A6B7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43" y="639267"/>
            <a:ext cx="3349992" cy="25434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E278E2-2F43-4E81-935D-DE85B6B1E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445" y="-176374"/>
            <a:ext cx="1772041" cy="17720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40E82C1E-BEB1-46B8-BF72-948150B2AABE}"/>
              </a:ext>
            </a:extLst>
          </p:cNvPr>
          <p:cNvSpPr/>
          <p:nvPr/>
        </p:nvSpPr>
        <p:spPr>
          <a:xfrm>
            <a:off x="5239365" y="1595667"/>
            <a:ext cx="677654" cy="4381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ED911-262F-418D-ACB9-D724724FDF1E}"/>
              </a:ext>
            </a:extLst>
          </p:cNvPr>
          <p:cNvSpPr txBox="1"/>
          <p:nvPr/>
        </p:nvSpPr>
        <p:spPr>
          <a:xfrm>
            <a:off x="1833759" y="3785141"/>
            <a:ext cx="833096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সমস্ত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ি-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্ড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সমস্ত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াইসে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ক্যামেরা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দুইটি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তালিকা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প্রস্তুত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4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আসবে</a:t>
            </a:r>
            <a:r>
              <a:rPr lang="en-US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  </a:t>
            </a:r>
          </a:p>
        </p:txBody>
      </p:sp>
    </p:spTree>
    <p:extLst>
      <p:ext uri="{BB962C8B-B14F-4D97-AF65-F5344CB8AC3E}">
        <p14:creationId xmlns:p14="http://schemas.microsoft.com/office/powerpoint/2010/main" val="393603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38DBD7-564D-4A7B-821E-79BD44073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1" y="189613"/>
            <a:ext cx="4709336" cy="414417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1D912D-9093-45F8-9B21-0A10BD8120C3}"/>
              </a:ext>
            </a:extLst>
          </p:cNvPr>
          <p:cNvSpPr txBox="1"/>
          <p:nvPr/>
        </p:nvSpPr>
        <p:spPr>
          <a:xfrm>
            <a:off x="3009901" y="4589135"/>
            <a:ext cx="3525715" cy="1015663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</p:spTree>
    <p:extLst>
      <p:ext uri="{BB962C8B-B14F-4D97-AF65-F5344CB8AC3E}">
        <p14:creationId xmlns:p14="http://schemas.microsoft.com/office/powerpoint/2010/main" val="35447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FEBD7EB-9267-44A7-9FBE-8A37DDDD071B}"/>
              </a:ext>
            </a:extLst>
          </p:cNvPr>
          <p:cNvSpPr txBox="1"/>
          <p:nvPr/>
        </p:nvSpPr>
        <p:spPr>
          <a:xfrm>
            <a:off x="1201478" y="580542"/>
            <a:ext cx="10100931" cy="5539978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96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োগায</a:t>
            </a:r>
            <a:r>
              <a:rPr lang="as-IN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 </a:t>
            </a:r>
            <a:r>
              <a:rPr lang="as-IN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96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ক্তি</a:t>
            </a:r>
            <a:endParaRPr lang="en-US" sz="96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96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সপ্তম</a:t>
            </a:r>
            <a:r>
              <a:rPr lang="en-US" sz="96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endParaRPr lang="en-US" sz="96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6600" b="1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66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6600" b="1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66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9600" dirty="0" err="1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৪</a:t>
            </a:r>
            <a:r>
              <a:rPr lang="as-IN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dirty="0" err="1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as-IN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9600" dirty="0">
                <a:solidFill>
                  <a:srgbClr val="0099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9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2993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CF7E0-5454-474A-A8AD-B88A1BEF5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3910"/>
            <a:ext cx="4440073" cy="56089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785FC6-1A6B-47E9-9BAA-3C3B9C94AC92}"/>
              </a:ext>
            </a:extLst>
          </p:cNvPr>
          <p:cNvSpPr txBox="1"/>
          <p:nvPr/>
        </p:nvSpPr>
        <p:spPr>
          <a:xfrm>
            <a:off x="6443330" y="153909"/>
            <a:ext cx="502919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ছবিটি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67BD035-07AA-4412-AE13-DBCBABB7FA01}"/>
              </a:ext>
            </a:extLst>
          </p:cNvPr>
          <p:cNvSpPr/>
          <p:nvPr/>
        </p:nvSpPr>
        <p:spPr>
          <a:xfrm>
            <a:off x="4637650" y="-44207"/>
            <a:ext cx="1697003" cy="15965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AA58B2-39D3-4799-A0D7-CCC85C2274D1}"/>
              </a:ext>
            </a:extLst>
          </p:cNvPr>
          <p:cNvGrpSpPr/>
          <p:nvPr/>
        </p:nvGrpSpPr>
        <p:grpSpPr>
          <a:xfrm>
            <a:off x="9335386" y="3904479"/>
            <a:ext cx="1333355" cy="2799612"/>
            <a:chOff x="9510650" y="2256713"/>
            <a:chExt cx="1179356" cy="358824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6F1C488-1976-4060-8D64-6EA87B3ED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0650" y="3967680"/>
              <a:ext cx="1179356" cy="187727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E10D299-E956-451B-9304-9A1C2EFDBA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2948" y="2256713"/>
              <a:ext cx="1019522" cy="1908159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4CEF1BF-0953-458E-A9F3-7AD93E9671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1" y="33630"/>
            <a:ext cx="4440072" cy="584949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0A175C-F7C8-4FE4-A87D-3A651B82C3C2}"/>
              </a:ext>
            </a:extLst>
          </p:cNvPr>
          <p:cNvSpPr/>
          <p:nvPr/>
        </p:nvSpPr>
        <p:spPr>
          <a:xfrm>
            <a:off x="8636000" y="3568700"/>
            <a:ext cx="2743200" cy="32893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elp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4AE58BC-5FF6-4718-8809-AE8E87183EF1}"/>
              </a:ext>
            </a:extLst>
          </p:cNvPr>
          <p:cNvSpPr/>
          <p:nvPr/>
        </p:nvSpPr>
        <p:spPr>
          <a:xfrm>
            <a:off x="9335386" y="1701209"/>
            <a:ext cx="1807535" cy="1713582"/>
          </a:xfrm>
          <a:prstGeom prst="actionButtonHelp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D90D1-9FEA-430F-8296-D4EA6D4991E2}"/>
              </a:ext>
            </a:extLst>
          </p:cNvPr>
          <p:cNvSpPr txBox="1"/>
          <p:nvPr/>
        </p:nvSpPr>
        <p:spPr>
          <a:xfrm>
            <a:off x="1031358" y="646405"/>
            <a:ext cx="10685721" cy="5816977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9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endParaRPr lang="en-US" sz="96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96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60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60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60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60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পৃষ্ঠা</a:t>
            </a:r>
            <a:r>
              <a:rPr lang="en-US" sz="60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নং</a:t>
            </a:r>
            <a:r>
              <a:rPr lang="en-US" sz="60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১৮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C3676D-A139-4420-8C69-EB70E6921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966" y="1909581"/>
            <a:ext cx="3965945" cy="27798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EBA2AA4-9859-46C2-80A7-CC98C2562A23}"/>
              </a:ext>
            </a:extLst>
          </p:cNvPr>
          <p:cNvSpPr/>
          <p:nvPr/>
        </p:nvSpPr>
        <p:spPr>
          <a:xfrm>
            <a:off x="5410786" y="4327451"/>
            <a:ext cx="29334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66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 ০</a:t>
            </a:r>
            <a:r>
              <a:rPr lang="as-IN" sz="66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৮</a:t>
            </a:r>
            <a:endParaRPr lang="en-US" sz="6600" b="1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8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37AB85-88B2-498B-A59F-71912326F121}"/>
              </a:ext>
            </a:extLst>
          </p:cNvPr>
          <p:cNvSpPr txBox="1"/>
          <p:nvPr/>
        </p:nvSpPr>
        <p:spPr>
          <a:xfrm>
            <a:off x="754910" y="494151"/>
            <a:ext cx="793188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72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as-IN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 -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0DBC7-897E-415D-B3E8-0F5B7DD14C74}"/>
              </a:ext>
            </a:extLst>
          </p:cNvPr>
          <p:cNvSpPr txBox="1"/>
          <p:nvPr/>
        </p:nvSpPr>
        <p:spPr>
          <a:xfrm>
            <a:off x="754910" y="1977656"/>
            <a:ext cx="11036597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াইস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  <a:p>
            <a:endParaRPr lang="en-US" sz="24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 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 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চিহ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endParaRPr lang="en-US" sz="54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4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  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ম্প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ডিভাইসের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্য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    </a:t>
            </a:r>
          </a:p>
          <a:p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as-IN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্যাখ্যা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5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      </a:t>
            </a:r>
          </a:p>
        </p:txBody>
      </p:sp>
    </p:spTree>
    <p:extLst>
      <p:ext uri="{BB962C8B-B14F-4D97-AF65-F5344CB8AC3E}">
        <p14:creationId xmlns:p14="http://schemas.microsoft.com/office/powerpoint/2010/main" val="23867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0EBBAE-4D8F-4594-88D8-5511A6D44FE9}"/>
              </a:ext>
            </a:extLst>
          </p:cNvPr>
          <p:cNvSpPr txBox="1"/>
          <p:nvPr/>
        </p:nvSpPr>
        <p:spPr>
          <a:xfrm>
            <a:off x="1616146" y="365701"/>
            <a:ext cx="7931889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লিংকে</a:t>
            </a:r>
            <a:r>
              <a:rPr lang="en-US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ভিডিওটি</a:t>
            </a:r>
            <a:r>
              <a:rPr lang="en-US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-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1498A5-465C-4868-9440-F479AF329FC8}"/>
              </a:ext>
            </a:extLst>
          </p:cNvPr>
          <p:cNvSpPr txBox="1"/>
          <p:nvPr/>
        </p:nvSpPr>
        <p:spPr>
          <a:xfrm>
            <a:off x="1134139" y="2095223"/>
            <a:ext cx="1013637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োঝায়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CC0D01-A77E-48B8-A77F-2DCB53BAC50D}"/>
              </a:ext>
            </a:extLst>
          </p:cNvPr>
          <p:cNvSpPr txBox="1"/>
          <p:nvPr/>
        </p:nvSpPr>
        <p:spPr>
          <a:xfrm>
            <a:off x="1027814" y="3281319"/>
            <a:ext cx="1013637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ম্প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ারে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 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 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 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নোকে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য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্ত্রের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প্রবেশ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করান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48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    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0A93C4CD-17CC-4CDC-B5CD-17DFAB67E4EC}"/>
              </a:ext>
            </a:extLst>
          </p:cNvPr>
          <p:cNvSpPr/>
          <p:nvPr/>
        </p:nvSpPr>
        <p:spPr>
          <a:xfrm>
            <a:off x="1190846" y="1268357"/>
            <a:ext cx="101363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https://www.youtube.com/watch?v=ifHusML1yAU&amp;t=39s</a:t>
            </a:r>
          </a:p>
        </p:txBody>
      </p:sp>
    </p:spTree>
    <p:extLst>
      <p:ext uri="{BB962C8B-B14F-4D97-AF65-F5344CB8AC3E}">
        <p14:creationId xmlns:p14="http://schemas.microsoft.com/office/powerpoint/2010/main" val="237358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3E4239-4C68-4BA2-B5AD-56161C90E715}"/>
              </a:ext>
            </a:extLst>
          </p:cNvPr>
          <p:cNvSpPr txBox="1"/>
          <p:nvPr/>
        </p:nvSpPr>
        <p:spPr>
          <a:xfrm>
            <a:off x="581864" y="551461"/>
            <a:ext cx="7392555" cy="120032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টির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312E0B-3282-4F5B-B733-59712BE2A7DF}"/>
              </a:ext>
            </a:extLst>
          </p:cNvPr>
          <p:cNvSpPr txBox="1"/>
          <p:nvPr/>
        </p:nvSpPr>
        <p:spPr>
          <a:xfrm>
            <a:off x="8508113" y="808010"/>
            <a:ext cx="3306725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Control Keys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7EAFFE-A7B8-4918-9237-3E93FFA26A83}"/>
              </a:ext>
            </a:extLst>
          </p:cNvPr>
          <p:cNvSpPr txBox="1"/>
          <p:nvPr/>
        </p:nvSpPr>
        <p:spPr>
          <a:xfrm>
            <a:off x="8521576" y="1785922"/>
            <a:ext cx="3306725" cy="70788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Function Keys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333E86-CA09-4E76-9764-7D32D056420A}"/>
              </a:ext>
            </a:extLst>
          </p:cNvPr>
          <p:cNvSpPr txBox="1"/>
          <p:nvPr/>
        </p:nvSpPr>
        <p:spPr>
          <a:xfrm>
            <a:off x="8497260" y="2729171"/>
            <a:ext cx="3306725" cy="64633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Navigation Keys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C259D79-A4CD-4802-8BE5-465A51940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92" y="1974606"/>
            <a:ext cx="7421527" cy="331680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8DD7A78-B4A3-4F75-AA3B-31A5355A2FD7}"/>
              </a:ext>
            </a:extLst>
          </p:cNvPr>
          <p:cNvSpPr/>
          <p:nvPr/>
        </p:nvSpPr>
        <p:spPr>
          <a:xfrm>
            <a:off x="5462030" y="3060700"/>
            <a:ext cx="992531" cy="19685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06EEB86-5ABA-4825-BB84-25763B6A4558}"/>
              </a:ext>
            </a:extLst>
          </p:cNvPr>
          <p:cNvSpPr/>
          <p:nvPr/>
        </p:nvSpPr>
        <p:spPr>
          <a:xfrm>
            <a:off x="1210866" y="2456121"/>
            <a:ext cx="4251164" cy="510364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4FC0887-6CA7-4994-B840-766AE74651C3}"/>
              </a:ext>
            </a:extLst>
          </p:cNvPr>
          <p:cNvSpPr/>
          <p:nvPr/>
        </p:nvSpPr>
        <p:spPr>
          <a:xfrm>
            <a:off x="654137" y="2495306"/>
            <a:ext cx="455485" cy="565394"/>
          </a:xfrm>
          <a:custGeom>
            <a:avLst/>
            <a:gdLst>
              <a:gd name="connsiteX0" fmla="*/ 0 w 584200"/>
              <a:gd name="connsiteY0" fmla="*/ 101600 h 749714"/>
              <a:gd name="connsiteX1" fmla="*/ 0 w 584200"/>
              <a:gd name="connsiteY1" fmla="*/ 101600 h 749714"/>
              <a:gd name="connsiteX2" fmla="*/ 12700 w 584200"/>
              <a:gd name="connsiteY2" fmla="*/ 228600 h 749714"/>
              <a:gd name="connsiteX3" fmla="*/ 25400 w 584200"/>
              <a:gd name="connsiteY3" fmla="*/ 558800 h 749714"/>
              <a:gd name="connsiteX4" fmla="*/ 50800 w 584200"/>
              <a:gd name="connsiteY4" fmla="*/ 596900 h 749714"/>
              <a:gd name="connsiteX5" fmla="*/ 101600 w 584200"/>
              <a:gd name="connsiteY5" fmla="*/ 711200 h 749714"/>
              <a:gd name="connsiteX6" fmla="*/ 571500 w 584200"/>
              <a:gd name="connsiteY6" fmla="*/ 635000 h 749714"/>
              <a:gd name="connsiteX7" fmla="*/ 584200 w 584200"/>
              <a:gd name="connsiteY7" fmla="*/ 596900 h 749714"/>
              <a:gd name="connsiteX8" fmla="*/ 571500 w 584200"/>
              <a:gd name="connsiteY8" fmla="*/ 177800 h 749714"/>
              <a:gd name="connsiteX9" fmla="*/ 520700 w 584200"/>
              <a:gd name="connsiteY9" fmla="*/ 0 h 749714"/>
              <a:gd name="connsiteX10" fmla="*/ 25400 w 584200"/>
              <a:gd name="connsiteY10" fmla="*/ 12700 h 749714"/>
              <a:gd name="connsiteX11" fmla="*/ 12700 w 584200"/>
              <a:gd name="connsiteY11" fmla="*/ 50800 h 749714"/>
              <a:gd name="connsiteX12" fmla="*/ 12700 w 584200"/>
              <a:gd name="connsiteY12" fmla="*/ 292100 h 749714"/>
              <a:gd name="connsiteX13" fmla="*/ 12700 w 584200"/>
              <a:gd name="connsiteY13" fmla="*/ 292100 h 74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4200" h="749714">
                <a:moveTo>
                  <a:pt x="0" y="101600"/>
                </a:moveTo>
                <a:lnTo>
                  <a:pt x="0" y="101600"/>
                </a:lnTo>
                <a:cubicBezTo>
                  <a:pt x="4233" y="143933"/>
                  <a:pt x="10340" y="186121"/>
                  <a:pt x="12700" y="228600"/>
                </a:cubicBezTo>
                <a:cubicBezTo>
                  <a:pt x="18810" y="338578"/>
                  <a:pt x="14066" y="449237"/>
                  <a:pt x="25400" y="558800"/>
                </a:cubicBezTo>
                <a:cubicBezTo>
                  <a:pt x="26971" y="573982"/>
                  <a:pt x="44601" y="582952"/>
                  <a:pt x="50800" y="596900"/>
                </a:cubicBezTo>
                <a:cubicBezTo>
                  <a:pt x="111253" y="732920"/>
                  <a:pt x="44117" y="624975"/>
                  <a:pt x="101600" y="711200"/>
                </a:cubicBezTo>
                <a:cubicBezTo>
                  <a:pt x="656123" y="695797"/>
                  <a:pt x="518176" y="848296"/>
                  <a:pt x="571500" y="635000"/>
                </a:cubicBezTo>
                <a:cubicBezTo>
                  <a:pt x="574747" y="622013"/>
                  <a:pt x="579967" y="609600"/>
                  <a:pt x="584200" y="596900"/>
                </a:cubicBezTo>
                <a:cubicBezTo>
                  <a:pt x="579967" y="457200"/>
                  <a:pt x="577571" y="317432"/>
                  <a:pt x="571500" y="177800"/>
                </a:cubicBezTo>
                <a:cubicBezTo>
                  <a:pt x="563829" y="1371"/>
                  <a:pt x="609695" y="29665"/>
                  <a:pt x="520700" y="0"/>
                </a:cubicBezTo>
                <a:cubicBezTo>
                  <a:pt x="355600" y="4233"/>
                  <a:pt x="189735" y="-3733"/>
                  <a:pt x="25400" y="12700"/>
                </a:cubicBezTo>
                <a:cubicBezTo>
                  <a:pt x="12079" y="14032"/>
                  <a:pt x="13308" y="37427"/>
                  <a:pt x="12700" y="50800"/>
                </a:cubicBezTo>
                <a:cubicBezTo>
                  <a:pt x="9048" y="131150"/>
                  <a:pt x="12700" y="211667"/>
                  <a:pt x="12700" y="292100"/>
                </a:cubicBezTo>
                <a:lnTo>
                  <a:pt x="12700" y="2921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48768C4-A6B1-4F0C-9EF1-4ACAF796F73A}"/>
              </a:ext>
            </a:extLst>
          </p:cNvPr>
          <p:cNvSpPr/>
          <p:nvPr/>
        </p:nvSpPr>
        <p:spPr>
          <a:xfrm>
            <a:off x="5525226" y="2456121"/>
            <a:ext cx="992531" cy="546100"/>
          </a:xfrm>
          <a:custGeom>
            <a:avLst/>
            <a:gdLst>
              <a:gd name="connsiteX0" fmla="*/ 25400 w 992531"/>
              <a:gd name="connsiteY0" fmla="*/ 101600 h 546100"/>
              <a:gd name="connsiteX1" fmla="*/ 25400 w 992531"/>
              <a:gd name="connsiteY1" fmla="*/ 101600 h 546100"/>
              <a:gd name="connsiteX2" fmla="*/ 50800 w 992531"/>
              <a:gd name="connsiteY2" fmla="*/ 469900 h 546100"/>
              <a:gd name="connsiteX3" fmla="*/ 101600 w 992531"/>
              <a:gd name="connsiteY3" fmla="*/ 482600 h 546100"/>
              <a:gd name="connsiteX4" fmla="*/ 177800 w 992531"/>
              <a:gd name="connsiteY4" fmla="*/ 508000 h 546100"/>
              <a:gd name="connsiteX5" fmla="*/ 254000 w 992531"/>
              <a:gd name="connsiteY5" fmla="*/ 546100 h 546100"/>
              <a:gd name="connsiteX6" fmla="*/ 469900 w 992531"/>
              <a:gd name="connsiteY6" fmla="*/ 533400 h 546100"/>
              <a:gd name="connsiteX7" fmla="*/ 508000 w 992531"/>
              <a:gd name="connsiteY7" fmla="*/ 520700 h 546100"/>
              <a:gd name="connsiteX8" fmla="*/ 647700 w 992531"/>
              <a:gd name="connsiteY8" fmla="*/ 533400 h 546100"/>
              <a:gd name="connsiteX9" fmla="*/ 787400 w 992531"/>
              <a:gd name="connsiteY9" fmla="*/ 520700 h 546100"/>
              <a:gd name="connsiteX10" fmla="*/ 825500 w 992531"/>
              <a:gd name="connsiteY10" fmla="*/ 508000 h 546100"/>
              <a:gd name="connsiteX11" fmla="*/ 977900 w 992531"/>
              <a:gd name="connsiteY11" fmla="*/ 495300 h 546100"/>
              <a:gd name="connsiteX12" fmla="*/ 977900 w 992531"/>
              <a:gd name="connsiteY12" fmla="*/ 330200 h 546100"/>
              <a:gd name="connsiteX13" fmla="*/ 965200 w 992531"/>
              <a:gd name="connsiteY13" fmla="*/ 38100 h 546100"/>
              <a:gd name="connsiteX14" fmla="*/ 927100 w 992531"/>
              <a:gd name="connsiteY14" fmla="*/ 25400 h 546100"/>
              <a:gd name="connsiteX15" fmla="*/ 749300 w 992531"/>
              <a:gd name="connsiteY15" fmla="*/ 12700 h 546100"/>
              <a:gd name="connsiteX16" fmla="*/ 596900 w 992531"/>
              <a:gd name="connsiteY16" fmla="*/ 0 h 546100"/>
              <a:gd name="connsiteX17" fmla="*/ 177800 w 992531"/>
              <a:gd name="connsiteY17" fmla="*/ 12700 h 546100"/>
              <a:gd name="connsiteX18" fmla="*/ 127000 w 992531"/>
              <a:gd name="connsiteY18" fmla="*/ 25400 h 546100"/>
              <a:gd name="connsiteX19" fmla="*/ 63500 w 992531"/>
              <a:gd name="connsiteY19" fmla="*/ 38100 h 546100"/>
              <a:gd name="connsiteX20" fmla="*/ 25400 w 992531"/>
              <a:gd name="connsiteY20" fmla="*/ 127000 h 546100"/>
              <a:gd name="connsiteX21" fmla="*/ 0 w 992531"/>
              <a:gd name="connsiteY21" fmla="*/ 203200 h 546100"/>
              <a:gd name="connsiteX22" fmla="*/ 12700 w 992531"/>
              <a:gd name="connsiteY22" fmla="*/ 469900 h 546100"/>
              <a:gd name="connsiteX23" fmla="*/ 63500 w 992531"/>
              <a:gd name="connsiteY23" fmla="*/ 482600 h 546100"/>
              <a:gd name="connsiteX24" fmla="*/ 152400 w 992531"/>
              <a:gd name="connsiteY24" fmla="*/ 508000 h 546100"/>
              <a:gd name="connsiteX25" fmla="*/ 203200 w 992531"/>
              <a:gd name="connsiteY25" fmla="*/ 508000 h 546100"/>
              <a:gd name="connsiteX26" fmla="*/ 203200 w 992531"/>
              <a:gd name="connsiteY26" fmla="*/ 508000 h 546100"/>
              <a:gd name="connsiteX27" fmla="*/ 203200 w 992531"/>
              <a:gd name="connsiteY27" fmla="*/ 508000 h 546100"/>
              <a:gd name="connsiteX28" fmla="*/ 203200 w 992531"/>
              <a:gd name="connsiteY28" fmla="*/ 508000 h 546100"/>
              <a:gd name="connsiteX29" fmla="*/ 203200 w 992531"/>
              <a:gd name="connsiteY29" fmla="*/ 50800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92531" h="546100">
                <a:moveTo>
                  <a:pt x="25400" y="101600"/>
                </a:moveTo>
                <a:lnTo>
                  <a:pt x="25400" y="101600"/>
                </a:lnTo>
                <a:cubicBezTo>
                  <a:pt x="33867" y="224367"/>
                  <a:pt x="26666" y="349231"/>
                  <a:pt x="50800" y="469900"/>
                </a:cubicBezTo>
                <a:cubicBezTo>
                  <a:pt x="54223" y="487016"/>
                  <a:pt x="84882" y="477584"/>
                  <a:pt x="101600" y="482600"/>
                </a:cubicBezTo>
                <a:cubicBezTo>
                  <a:pt x="127245" y="490293"/>
                  <a:pt x="155523" y="493148"/>
                  <a:pt x="177800" y="508000"/>
                </a:cubicBezTo>
                <a:cubicBezTo>
                  <a:pt x="227039" y="540826"/>
                  <a:pt x="201420" y="528573"/>
                  <a:pt x="254000" y="546100"/>
                </a:cubicBezTo>
                <a:cubicBezTo>
                  <a:pt x="325967" y="541867"/>
                  <a:pt x="398167" y="540573"/>
                  <a:pt x="469900" y="533400"/>
                </a:cubicBezTo>
                <a:cubicBezTo>
                  <a:pt x="483221" y="532068"/>
                  <a:pt x="494613" y="520700"/>
                  <a:pt x="508000" y="520700"/>
                </a:cubicBezTo>
                <a:cubicBezTo>
                  <a:pt x="554759" y="520700"/>
                  <a:pt x="601133" y="529167"/>
                  <a:pt x="647700" y="533400"/>
                </a:cubicBezTo>
                <a:cubicBezTo>
                  <a:pt x="694267" y="529167"/>
                  <a:pt x="741111" y="527313"/>
                  <a:pt x="787400" y="520700"/>
                </a:cubicBezTo>
                <a:cubicBezTo>
                  <a:pt x="800652" y="518807"/>
                  <a:pt x="812230" y="509769"/>
                  <a:pt x="825500" y="508000"/>
                </a:cubicBezTo>
                <a:cubicBezTo>
                  <a:pt x="876029" y="501263"/>
                  <a:pt x="927100" y="499533"/>
                  <a:pt x="977900" y="495300"/>
                </a:cubicBezTo>
                <a:cubicBezTo>
                  <a:pt x="1005526" y="412423"/>
                  <a:pt x="987255" y="484553"/>
                  <a:pt x="977900" y="330200"/>
                </a:cubicBezTo>
                <a:cubicBezTo>
                  <a:pt x="972004" y="232920"/>
                  <a:pt x="981222" y="134233"/>
                  <a:pt x="965200" y="38100"/>
                </a:cubicBezTo>
                <a:cubicBezTo>
                  <a:pt x="962999" y="24895"/>
                  <a:pt x="940395" y="26964"/>
                  <a:pt x="927100" y="25400"/>
                </a:cubicBezTo>
                <a:cubicBezTo>
                  <a:pt x="868089" y="18458"/>
                  <a:pt x="808543" y="17257"/>
                  <a:pt x="749300" y="12700"/>
                </a:cubicBezTo>
                <a:lnTo>
                  <a:pt x="596900" y="0"/>
                </a:lnTo>
                <a:cubicBezTo>
                  <a:pt x="457200" y="4233"/>
                  <a:pt x="317360" y="5156"/>
                  <a:pt x="177800" y="12700"/>
                </a:cubicBezTo>
                <a:cubicBezTo>
                  <a:pt x="160371" y="13642"/>
                  <a:pt x="144039" y="21614"/>
                  <a:pt x="127000" y="25400"/>
                </a:cubicBezTo>
                <a:cubicBezTo>
                  <a:pt x="105928" y="30083"/>
                  <a:pt x="84667" y="33867"/>
                  <a:pt x="63500" y="38100"/>
                </a:cubicBezTo>
                <a:cubicBezTo>
                  <a:pt x="23202" y="98547"/>
                  <a:pt x="47766" y="52446"/>
                  <a:pt x="25400" y="127000"/>
                </a:cubicBezTo>
                <a:cubicBezTo>
                  <a:pt x="17707" y="152645"/>
                  <a:pt x="0" y="203200"/>
                  <a:pt x="0" y="203200"/>
                </a:cubicBezTo>
                <a:cubicBezTo>
                  <a:pt x="4233" y="292100"/>
                  <a:pt x="-7024" y="383112"/>
                  <a:pt x="12700" y="469900"/>
                </a:cubicBezTo>
                <a:cubicBezTo>
                  <a:pt x="16568" y="486920"/>
                  <a:pt x="46717" y="477805"/>
                  <a:pt x="63500" y="482600"/>
                </a:cubicBezTo>
                <a:cubicBezTo>
                  <a:pt x="96303" y="491972"/>
                  <a:pt x="117109" y="503589"/>
                  <a:pt x="152400" y="508000"/>
                </a:cubicBezTo>
                <a:cubicBezTo>
                  <a:pt x="169203" y="510100"/>
                  <a:pt x="186267" y="508000"/>
                  <a:pt x="203200" y="508000"/>
                </a:cubicBezTo>
                <a:lnTo>
                  <a:pt x="203200" y="508000"/>
                </a:lnTo>
                <a:lnTo>
                  <a:pt x="203200" y="508000"/>
                </a:lnTo>
                <a:lnTo>
                  <a:pt x="203200" y="508000"/>
                </a:lnTo>
                <a:lnTo>
                  <a:pt x="203200" y="5080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DD15FB3-C31A-4F25-B33B-D24A89F951D4}"/>
              </a:ext>
            </a:extLst>
          </p:cNvPr>
          <p:cNvSpPr/>
          <p:nvPr/>
        </p:nvSpPr>
        <p:spPr>
          <a:xfrm>
            <a:off x="581864" y="4567234"/>
            <a:ext cx="1258003" cy="478465"/>
          </a:xfrm>
          <a:custGeom>
            <a:avLst/>
            <a:gdLst>
              <a:gd name="connsiteX0" fmla="*/ 0 w 1258003"/>
              <a:gd name="connsiteY0" fmla="*/ 95693 h 478465"/>
              <a:gd name="connsiteX1" fmla="*/ 0 w 1258003"/>
              <a:gd name="connsiteY1" fmla="*/ 95693 h 478465"/>
              <a:gd name="connsiteX2" fmla="*/ 10633 w 1258003"/>
              <a:gd name="connsiteY2" fmla="*/ 404037 h 478465"/>
              <a:gd name="connsiteX3" fmla="*/ 31898 w 1258003"/>
              <a:gd name="connsiteY3" fmla="*/ 435934 h 478465"/>
              <a:gd name="connsiteX4" fmla="*/ 42530 w 1258003"/>
              <a:gd name="connsiteY4" fmla="*/ 467832 h 478465"/>
              <a:gd name="connsiteX5" fmla="*/ 74428 w 1258003"/>
              <a:gd name="connsiteY5" fmla="*/ 478465 h 478465"/>
              <a:gd name="connsiteX6" fmla="*/ 372140 w 1258003"/>
              <a:gd name="connsiteY6" fmla="*/ 467832 h 478465"/>
              <a:gd name="connsiteX7" fmla="*/ 404037 w 1258003"/>
              <a:gd name="connsiteY7" fmla="*/ 457200 h 478465"/>
              <a:gd name="connsiteX8" fmla="*/ 531628 w 1258003"/>
              <a:gd name="connsiteY8" fmla="*/ 446567 h 478465"/>
              <a:gd name="connsiteX9" fmla="*/ 1073889 w 1258003"/>
              <a:gd name="connsiteY9" fmla="*/ 435934 h 478465"/>
              <a:gd name="connsiteX10" fmla="*/ 1148316 w 1258003"/>
              <a:gd name="connsiteY10" fmla="*/ 425302 h 478465"/>
              <a:gd name="connsiteX11" fmla="*/ 1244009 w 1258003"/>
              <a:gd name="connsiteY11" fmla="*/ 414669 h 478465"/>
              <a:gd name="connsiteX12" fmla="*/ 1254642 w 1258003"/>
              <a:gd name="connsiteY12" fmla="*/ 287079 h 478465"/>
              <a:gd name="connsiteX13" fmla="*/ 1244009 w 1258003"/>
              <a:gd name="connsiteY13" fmla="*/ 148855 h 478465"/>
              <a:gd name="connsiteX14" fmla="*/ 1222744 w 1258003"/>
              <a:gd name="connsiteY14" fmla="*/ 21265 h 478465"/>
              <a:gd name="connsiteX15" fmla="*/ 1105786 w 1258003"/>
              <a:gd name="connsiteY15" fmla="*/ 31897 h 478465"/>
              <a:gd name="connsiteX16" fmla="*/ 1063256 w 1258003"/>
              <a:gd name="connsiteY16" fmla="*/ 42530 h 478465"/>
              <a:gd name="connsiteX17" fmla="*/ 988828 w 1258003"/>
              <a:gd name="connsiteY17" fmla="*/ 53162 h 478465"/>
              <a:gd name="connsiteX18" fmla="*/ 691116 w 1258003"/>
              <a:gd name="connsiteY18" fmla="*/ 42530 h 478465"/>
              <a:gd name="connsiteX19" fmla="*/ 584791 w 1258003"/>
              <a:gd name="connsiteY19" fmla="*/ 21265 h 478465"/>
              <a:gd name="connsiteX20" fmla="*/ 457200 w 1258003"/>
              <a:gd name="connsiteY20" fmla="*/ 0 h 478465"/>
              <a:gd name="connsiteX21" fmla="*/ 382772 w 1258003"/>
              <a:gd name="connsiteY21" fmla="*/ 10632 h 478465"/>
              <a:gd name="connsiteX22" fmla="*/ 308344 w 1258003"/>
              <a:gd name="connsiteY22" fmla="*/ 31897 h 478465"/>
              <a:gd name="connsiteX23" fmla="*/ 212651 w 1258003"/>
              <a:gd name="connsiteY23" fmla="*/ 53162 h 478465"/>
              <a:gd name="connsiteX24" fmla="*/ 170121 w 1258003"/>
              <a:gd name="connsiteY24" fmla="*/ 63795 h 478465"/>
              <a:gd name="connsiteX25" fmla="*/ 138223 w 1258003"/>
              <a:gd name="connsiteY25" fmla="*/ 74427 h 478465"/>
              <a:gd name="connsiteX26" fmla="*/ 74428 w 1258003"/>
              <a:gd name="connsiteY26" fmla="*/ 85060 h 478465"/>
              <a:gd name="connsiteX27" fmla="*/ 53163 w 1258003"/>
              <a:gd name="connsiteY27" fmla="*/ 116958 h 478465"/>
              <a:gd name="connsiteX28" fmla="*/ 21265 w 1258003"/>
              <a:gd name="connsiteY28" fmla="*/ 180753 h 478465"/>
              <a:gd name="connsiteX29" fmla="*/ 10633 w 1258003"/>
              <a:gd name="connsiteY29" fmla="*/ 308344 h 478465"/>
              <a:gd name="connsiteX30" fmla="*/ 10633 w 1258003"/>
              <a:gd name="connsiteY30" fmla="*/ 308344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58003" h="478465">
                <a:moveTo>
                  <a:pt x="0" y="95693"/>
                </a:moveTo>
                <a:lnTo>
                  <a:pt x="0" y="95693"/>
                </a:lnTo>
                <a:cubicBezTo>
                  <a:pt x="3544" y="198474"/>
                  <a:pt x="1033" y="301644"/>
                  <a:pt x="10633" y="404037"/>
                </a:cubicBezTo>
                <a:cubicBezTo>
                  <a:pt x="11826" y="416760"/>
                  <a:pt x="26183" y="424504"/>
                  <a:pt x="31898" y="435934"/>
                </a:cubicBezTo>
                <a:cubicBezTo>
                  <a:pt x="36910" y="445959"/>
                  <a:pt x="34605" y="459907"/>
                  <a:pt x="42530" y="467832"/>
                </a:cubicBezTo>
                <a:cubicBezTo>
                  <a:pt x="50455" y="475757"/>
                  <a:pt x="63795" y="474921"/>
                  <a:pt x="74428" y="478465"/>
                </a:cubicBezTo>
                <a:cubicBezTo>
                  <a:pt x="173665" y="474921"/>
                  <a:pt x="273045" y="474225"/>
                  <a:pt x="372140" y="467832"/>
                </a:cubicBezTo>
                <a:cubicBezTo>
                  <a:pt x="383324" y="467110"/>
                  <a:pt x="392928" y="458681"/>
                  <a:pt x="404037" y="457200"/>
                </a:cubicBezTo>
                <a:cubicBezTo>
                  <a:pt x="446340" y="451560"/>
                  <a:pt x="488972" y="447921"/>
                  <a:pt x="531628" y="446567"/>
                </a:cubicBezTo>
                <a:cubicBezTo>
                  <a:pt x="712325" y="440830"/>
                  <a:pt x="893135" y="439478"/>
                  <a:pt x="1073889" y="435934"/>
                </a:cubicBezTo>
                <a:lnTo>
                  <a:pt x="1148316" y="425302"/>
                </a:lnTo>
                <a:cubicBezTo>
                  <a:pt x="1180162" y="421321"/>
                  <a:pt x="1224441" y="440107"/>
                  <a:pt x="1244009" y="414669"/>
                </a:cubicBezTo>
                <a:cubicBezTo>
                  <a:pt x="1270030" y="380842"/>
                  <a:pt x="1251098" y="329609"/>
                  <a:pt x="1254642" y="287079"/>
                </a:cubicBezTo>
                <a:cubicBezTo>
                  <a:pt x="1251098" y="241004"/>
                  <a:pt x="1249515" y="194737"/>
                  <a:pt x="1244009" y="148855"/>
                </a:cubicBezTo>
                <a:cubicBezTo>
                  <a:pt x="1238872" y="106045"/>
                  <a:pt x="1222744" y="21265"/>
                  <a:pt x="1222744" y="21265"/>
                </a:cubicBezTo>
                <a:cubicBezTo>
                  <a:pt x="1183758" y="24809"/>
                  <a:pt x="1144589" y="26723"/>
                  <a:pt x="1105786" y="31897"/>
                </a:cubicBezTo>
                <a:cubicBezTo>
                  <a:pt x="1091301" y="33828"/>
                  <a:pt x="1077633" y="39916"/>
                  <a:pt x="1063256" y="42530"/>
                </a:cubicBezTo>
                <a:cubicBezTo>
                  <a:pt x="1038599" y="47013"/>
                  <a:pt x="1013637" y="49618"/>
                  <a:pt x="988828" y="53162"/>
                </a:cubicBezTo>
                <a:cubicBezTo>
                  <a:pt x="889591" y="49618"/>
                  <a:pt x="790109" y="50345"/>
                  <a:pt x="691116" y="42530"/>
                </a:cubicBezTo>
                <a:cubicBezTo>
                  <a:pt x="655085" y="39685"/>
                  <a:pt x="620655" y="25748"/>
                  <a:pt x="584791" y="21265"/>
                </a:cubicBezTo>
                <a:cubicBezTo>
                  <a:pt x="485230" y="8819"/>
                  <a:pt x="527451" y="17562"/>
                  <a:pt x="457200" y="0"/>
                </a:cubicBezTo>
                <a:cubicBezTo>
                  <a:pt x="432391" y="3544"/>
                  <a:pt x="407429" y="6149"/>
                  <a:pt x="382772" y="10632"/>
                </a:cubicBezTo>
                <a:cubicBezTo>
                  <a:pt x="337086" y="18939"/>
                  <a:pt x="348187" y="20513"/>
                  <a:pt x="308344" y="31897"/>
                </a:cubicBezTo>
                <a:cubicBezTo>
                  <a:pt x="262944" y="44868"/>
                  <a:pt x="262010" y="42193"/>
                  <a:pt x="212651" y="53162"/>
                </a:cubicBezTo>
                <a:cubicBezTo>
                  <a:pt x="198386" y="56332"/>
                  <a:pt x="184172" y="59781"/>
                  <a:pt x="170121" y="63795"/>
                </a:cubicBezTo>
                <a:cubicBezTo>
                  <a:pt x="159344" y="66874"/>
                  <a:pt x="149164" y="71996"/>
                  <a:pt x="138223" y="74427"/>
                </a:cubicBezTo>
                <a:cubicBezTo>
                  <a:pt x="117178" y="79104"/>
                  <a:pt x="95693" y="81516"/>
                  <a:pt x="74428" y="85060"/>
                </a:cubicBezTo>
                <a:cubicBezTo>
                  <a:pt x="67340" y="95693"/>
                  <a:pt x="58878" y="105528"/>
                  <a:pt x="53163" y="116958"/>
                </a:cubicBezTo>
                <a:cubicBezTo>
                  <a:pt x="9142" y="204999"/>
                  <a:pt x="82208" y="89337"/>
                  <a:pt x="21265" y="180753"/>
                </a:cubicBezTo>
                <a:cubicBezTo>
                  <a:pt x="547" y="242912"/>
                  <a:pt x="10633" y="201443"/>
                  <a:pt x="10633" y="308344"/>
                </a:cubicBezTo>
                <a:lnTo>
                  <a:pt x="10633" y="308344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C5C41BE-11DC-4CB6-B9D8-5E7172546D77}"/>
              </a:ext>
            </a:extLst>
          </p:cNvPr>
          <p:cNvSpPr/>
          <p:nvPr/>
        </p:nvSpPr>
        <p:spPr>
          <a:xfrm>
            <a:off x="3835342" y="4567234"/>
            <a:ext cx="1626688" cy="549012"/>
          </a:xfrm>
          <a:custGeom>
            <a:avLst/>
            <a:gdLst>
              <a:gd name="connsiteX0" fmla="*/ 27821 w 1626688"/>
              <a:gd name="connsiteY0" fmla="*/ 17384 h 549012"/>
              <a:gd name="connsiteX1" fmla="*/ 27821 w 1626688"/>
              <a:gd name="connsiteY1" fmla="*/ 17384 h 549012"/>
              <a:gd name="connsiteX2" fmla="*/ 421225 w 1626688"/>
              <a:gd name="connsiteY2" fmla="*/ 38649 h 549012"/>
              <a:gd name="connsiteX3" fmla="*/ 942221 w 1626688"/>
              <a:gd name="connsiteY3" fmla="*/ 28017 h 549012"/>
              <a:gd name="connsiteX4" fmla="*/ 1399421 w 1626688"/>
              <a:gd name="connsiteY4" fmla="*/ 28017 h 549012"/>
              <a:gd name="connsiteX5" fmla="*/ 1612072 w 1626688"/>
              <a:gd name="connsiteY5" fmla="*/ 38649 h 549012"/>
              <a:gd name="connsiteX6" fmla="*/ 1601439 w 1626688"/>
              <a:gd name="connsiteY6" fmla="*/ 485217 h 549012"/>
              <a:gd name="connsiteX7" fmla="*/ 1441951 w 1626688"/>
              <a:gd name="connsiteY7" fmla="*/ 495849 h 549012"/>
              <a:gd name="connsiteX8" fmla="*/ 1410053 w 1626688"/>
              <a:gd name="connsiteY8" fmla="*/ 506482 h 549012"/>
              <a:gd name="connsiteX9" fmla="*/ 1006016 w 1626688"/>
              <a:gd name="connsiteY9" fmla="*/ 517114 h 549012"/>
              <a:gd name="connsiteX10" fmla="*/ 846528 w 1626688"/>
              <a:gd name="connsiteY10" fmla="*/ 527747 h 549012"/>
              <a:gd name="connsiteX11" fmla="*/ 612611 w 1626688"/>
              <a:gd name="connsiteY11" fmla="*/ 549012 h 549012"/>
              <a:gd name="connsiteX12" fmla="*/ 144779 w 1626688"/>
              <a:gd name="connsiteY12" fmla="*/ 538380 h 549012"/>
              <a:gd name="connsiteX13" fmla="*/ 49086 w 1626688"/>
              <a:gd name="connsiteY13" fmla="*/ 527747 h 549012"/>
              <a:gd name="connsiteX14" fmla="*/ 27821 w 1626688"/>
              <a:gd name="connsiteY14" fmla="*/ 495849 h 549012"/>
              <a:gd name="connsiteX15" fmla="*/ 6556 w 1626688"/>
              <a:gd name="connsiteY15" fmla="*/ 432054 h 549012"/>
              <a:gd name="connsiteX16" fmla="*/ 325532 w 1626688"/>
              <a:gd name="connsiteY16" fmla="*/ 70547 h 549012"/>
              <a:gd name="connsiteX17" fmla="*/ 325532 w 1626688"/>
              <a:gd name="connsiteY17" fmla="*/ 70547 h 549012"/>
              <a:gd name="connsiteX18" fmla="*/ 314900 w 1626688"/>
              <a:gd name="connsiteY18" fmla="*/ 17384 h 54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26688" h="549012">
                <a:moveTo>
                  <a:pt x="27821" y="17384"/>
                </a:moveTo>
                <a:lnTo>
                  <a:pt x="27821" y="17384"/>
                </a:lnTo>
                <a:cubicBezTo>
                  <a:pt x="109629" y="22497"/>
                  <a:pt x="354530" y="38649"/>
                  <a:pt x="421225" y="38649"/>
                </a:cubicBezTo>
                <a:cubicBezTo>
                  <a:pt x="594926" y="38649"/>
                  <a:pt x="768556" y="31561"/>
                  <a:pt x="942221" y="28017"/>
                </a:cubicBezTo>
                <a:cubicBezTo>
                  <a:pt x="1107868" y="-27202"/>
                  <a:pt x="972833" y="13797"/>
                  <a:pt x="1399421" y="28017"/>
                </a:cubicBezTo>
                <a:cubicBezTo>
                  <a:pt x="1470354" y="30381"/>
                  <a:pt x="1541188" y="35105"/>
                  <a:pt x="1612072" y="38649"/>
                </a:cubicBezTo>
                <a:cubicBezTo>
                  <a:pt x="1608528" y="187505"/>
                  <a:pt x="1653365" y="345666"/>
                  <a:pt x="1601439" y="485217"/>
                </a:cubicBezTo>
                <a:cubicBezTo>
                  <a:pt x="1582858" y="535153"/>
                  <a:pt x="1494906" y="489965"/>
                  <a:pt x="1441951" y="495849"/>
                </a:cubicBezTo>
                <a:cubicBezTo>
                  <a:pt x="1430812" y="497087"/>
                  <a:pt x="1421248" y="505936"/>
                  <a:pt x="1410053" y="506482"/>
                </a:cubicBezTo>
                <a:cubicBezTo>
                  <a:pt x="1275487" y="513046"/>
                  <a:pt x="1140695" y="513570"/>
                  <a:pt x="1006016" y="517114"/>
                </a:cubicBezTo>
                <a:lnTo>
                  <a:pt x="846528" y="527747"/>
                </a:lnTo>
                <a:cubicBezTo>
                  <a:pt x="628507" y="540572"/>
                  <a:pt x="709281" y="516791"/>
                  <a:pt x="612611" y="549012"/>
                </a:cubicBezTo>
                <a:lnTo>
                  <a:pt x="144779" y="538380"/>
                </a:lnTo>
                <a:cubicBezTo>
                  <a:pt x="112708" y="537170"/>
                  <a:pt x="79248" y="538715"/>
                  <a:pt x="49086" y="527747"/>
                </a:cubicBezTo>
                <a:cubicBezTo>
                  <a:pt x="37077" y="523380"/>
                  <a:pt x="33011" y="507526"/>
                  <a:pt x="27821" y="495849"/>
                </a:cubicBezTo>
                <a:cubicBezTo>
                  <a:pt x="18717" y="475366"/>
                  <a:pt x="6556" y="432054"/>
                  <a:pt x="6556" y="432054"/>
                </a:cubicBezTo>
                <a:cubicBezTo>
                  <a:pt x="20210" y="-32190"/>
                  <a:pt x="-103366" y="70547"/>
                  <a:pt x="325532" y="70547"/>
                </a:cubicBezTo>
                <a:lnTo>
                  <a:pt x="325532" y="70547"/>
                </a:lnTo>
                <a:lnTo>
                  <a:pt x="314900" y="17384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86ED3A-5C82-41E4-BCA8-EFF9A99DDDC6}"/>
              </a:ext>
            </a:extLst>
          </p:cNvPr>
          <p:cNvSpPr/>
          <p:nvPr/>
        </p:nvSpPr>
        <p:spPr>
          <a:xfrm>
            <a:off x="6592186" y="3060700"/>
            <a:ext cx="1275907" cy="2055546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014ECC-56F3-4D0E-916E-4A1D07A408C5}"/>
              </a:ext>
            </a:extLst>
          </p:cNvPr>
          <p:cNvSpPr txBox="1"/>
          <p:nvPr/>
        </p:nvSpPr>
        <p:spPr>
          <a:xfrm>
            <a:off x="8480478" y="3765307"/>
            <a:ext cx="332350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Numeric Keypad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E472ADF-AF54-499C-A690-82B249C19068}"/>
              </a:ext>
            </a:extLst>
          </p:cNvPr>
          <p:cNvSpPr/>
          <p:nvPr/>
        </p:nvSpPr>
        <p:spPr>
          <a:xfrm>
            <a:off x="654136" y="3060700"/>
            <a:ext cx="4699917" cy="1968500"/>
          </a:xfrm>
          <a:custGeom>
            <a:avLst/>
            <a:gdLst>
              <a:gd name="connsiteX0" fmla="*/ 18809 w 4772548"/>
              <a:gd name="connsiteY0" fmla="*/ 168442 h 2021306"/>
              <a:gd name="connsiteX1" fmla="*/ 18809 w 4772548"/>
              <a:gd name="connsiteY1" fmla="*/ 168442 h 2021306"/>
              <a:gd name="connsiteX2" fmla="*/ 30841 w 4772548"/>
              <a:gd name="connsiteY2" fmla="*/ 276727 h 2021306"/>
              <a:gd name="connsiteX3" fmla="*/ 42872 w 4772548"/>
              <a:gd name="connsiteY3" fmla="*/ 324853 h 2021306"/>
              <a:gd name="connsiteX4" fmla="*/ 66935 w 4772548"/>
              <a:gd name="connsiteY4" fmla="*/ 469232 h 2021306"/>
              <a:gd name="connsiteX5" fmla="*/ 54904 w 4772548"/>
              <a:gd name="connsiteY5" fmla="*/ 601579 h 2021306"/>
              <a:gd name="connsiteX6" fmla="*/ 42872 w 4772548"/>
              <a:gd name="connsiteY6" fmla="*/ 649706 h 2021306"/>
              <a:gd name="connsiteX7" fmla="*/ 18809 w 4772548"/>
              <a:gd name="connsiteY7" fmla="*/ 1058779 h 2021306"/>
              <a:gd name="connsiteX8" fmla="*/ 30841 w 4772548"/>
              <a:gd name="connsiteY8" fmla="*/ 1239253 h 2021306"/>
              <a:gd name="connsiteX9" fmla="*/ 66935 w 4772548"/>
              <a:gd name="connsiteY9" fmla="*/ 1359569 h 2021306"/>
              <a:gd name="connsiteX10" fmla="*/ 90999 w 4772548"/>
              <a:gd name="connsiteY10" fmla="*/ 1443790 h 2021306"/>
              <a:gd name="connsiteX11" fmla="*/ 103030 w 4772548"/>
              <a:gd name="connsiteY11" fmla="*/ 1540042 h 2021306"/>
              <a:gd name="connsiteX12" fmla="*/ 812893 w 4772548"/>
              <a:gd name="connsiteY12" fmla="*/ 1515979 h 2021306"/>
              <a:gd name="connsiteX13" fmla="*/ 933209 w 4772548"/>
              <a:gd name="connsiteY13" fmla="*/ 1491916 h 2021306"/>
              <a:gd name="connsiteX14" fmla="*/ 969304 w 4772548"/>
              <a:gd name="connsiteY14" fmla="*/ 1479885 h 2021306"/>
              <a:gd name="connsiteX15" fmla="*/ 1065557 w 4772548"/>
              <a:gd name="connsiteY15" fmla="*/ 1455821 h 2021306"/>
              <a:gd name="connsiteX16" fmla="*/ 1209935 w 4772548"/>
              <a:gd name="connsiteY16" fmla="*/ 1467853 h 2021306"/>
              <a:gd name="connsiteX17" fmla="*/ 1246030 w 4772548"/>
              <a:gd name="connsiteY17" fmla="*/ 1479885 h 2021306"/>
              <a:gd name="connsiteX18" fmla="*/ 1258062 w 4772548"/>
              <a:gd name="connsiteY18" fmla="*/ 1708485 h 2021306"/>
              <a:gd name="connsiteX19" fmla="*/ 1306188 w 4772548"/>
              <a:gd name="connsiteY19" fmla="*/ 1828800 h 2021306"/>
              <a:gd name="connsiteX20" fmla="*/ 1318220 w 4772548"/>
              <a:gd name="connsiteY20" fmla="*/ 1913021 h 2021306"/>
              <a:gd name="connsiteX21" fmla="*/ 1390409 w 4772548"/>
              <a:gd name="connsiteY21" fmla="*/ 1925053 h 2021306"/>
              <a:gd name="connsiteX22" fmla="*/ 1426504 w 4772548"/>
              <a:gd name="connsiteY22" fmla="*/ 1937085 h 2021306"/>
              <a:gd name="connsiteX23" fmla="*/ 1474630 w 4772548"/>
              <a:gd name="connsiteY23" fmla="*/ 1949116 h 2021306"/>
              <a:gd name="connsiteX24" fmla="*/ 1546820 w 4772548"/>
              <a:gd name="connsiteY24" fmla="*/ 1973179 h 2021306"/>
              <a:gd name="connsiteX25" fmla="*/ 1667135 w 4772548"/>
              <a:gd name="connsiteY25" fmla="*/ 1997242 h 2021306"/>
              <a:gd name="connsiteX26" fmla="*/ 2376999 w 4772548"/>
              <a:gd name="connsiteY26" fmla="*/ 2021306 h 2021306"/>
              <a:gd name="connsiteX27" fmla="*/ 2966546 w 4772548"/>
              <a:gd name="connsiteY27" fmla="*/ 2009274 h 2021306"/>
              <a:gd name="connsiteX28" fmla="*/ 3002641 w 4772548"/>
              <a:gd name="connsiteY28" fmla="*/ 1997242 h 2021306"/>
              <a:gd name="connsiteX29" fmla="*/ 3038735 w 4772548"/>
              <a:gd name="connsiteY29" fmla="*/ 1973179 h 2021306"/>
              <a:gd name="connsiteX30" fmla="*/ 3050767 w 4772548"/>
              <a:gd name="connsiteY30" fmla="*/ 1816769 h 2021306"/>
              <a:gd name="connsiteX31" fmla="*/ 3062799 w 4772548"/>
              <a:gd name="connsiteY31" fmla="*/ 1780674 h 2021306"/>
              <a:gd name="connsiteX32" fmla="*/ 3086862 w 4772548"/>
              <a:gd name="connsiteY32" fmla="*/ 1684421 h 2021306"/>
              <a:gd name="connsiteX33" fmla="*/ 3098893 w 4772548"/>
              <a:gd name="connsiteY33" fmla="*/ 1564106 h 2021306"/>
              <a:gd name="connsiteX34" fmla="*/ 3134988 w 4772548"/>
              <a:gd name="connsiteY34" fmla="*/ 1479885 h 2021306"/>
              <a:gd name="connsiteX35" fmla="*/ 3195146 w 4772548"/>
              <a:gd name="connsiteY35" fmla="*/ 1467853 h 2021306"/>
              <a:gd name="connsiteX36" fmla="*/ 3592188 w 4772548"/>
              <a:gd name="connsiteY36" fmla="*/ 1455821 h 2021306"/>
              <a:gd name="connsiteX37" fmla="*/ 3640314 w 4772548"/>
              <a:gd name="connsiteY37" fmla="*/ 1443790 h 2021306"/>
              <a:gd name="connsiteX38" fmla="*/ 3676409 w 4772548"/>
              <a:gd name="connsiteY38" fmla="*/ 1431758 h 2021306"/>
              <a:gd name="connsiteX39" fmla="*/ 3772662 w 4772548"/>
              <a:gd name="connsiteY39" fmla="*/ 1419727 h 2021306"/>
              <a:gd name="connsiteX40" fmla="*/ 4049388 w 4772548"/>
              <a:gd name="connsiteY40" fmla="*/ 1431758 h 2021306"/>
              <a:gd name="connsiteX41" fmla="*/ 4133609 w 4772548"/>
              <a:gd name="connsiteY41" fmla="*/ 1443790 h 2021306"/>
              <a:gd name="connsiteX42" fmla="*/ 4434399 w 4772548"/>
              <a:gd name="connsiteY42" fmla="*/ 1431758 h 2021306"/>
              <a:gd name="connsiteX43" fmla="*/ 4590809 w 4772548"/>
              <a:gd name="connsiteY43" fmla="*/ 1407695 h 2021306"/>
              <a:gd name="connsiteX44" fmla="*/ 4638935 w 4772548"/>
              <a:gd name="connsiteY44" fmla="*/ 1395663 h 2021306"/>
              <a:gd name="connsiteX45" fmla="*/ 4662999 w 4772548"/>
              <a:gd name="connsiteY45" fmla="*/ 1359569 h 2021306"/>
              <a:gd name="connsiteX46" fmla="*/ 4626904 w 4772548"/>
              <a:gd name="connsiteY46" fmla="*/ 168442 h 2021306"/>
              <a:gd name="connsiteX47" fmla="*/ 4614872 w 4772548"/>
              <a:gd name="connsiteY47" fmla="*/ 120316 h 2021306"/>
              <a:gd name="connsiteX48" fmla="*/ 4482525 w 4772548"/>
              <a:gd name="connsiteY48" fmla="*/ 84221 h 2021306"/>
              <a:gd name="connsiteX49" fmla="*/ 4434399 w 4772548"/>
              <a:gd name="connsiteY49" fmla="*/ 60158 h 2021306"/>
              <a:gd name="connsiteX50" fmla="*/ 4314083 w 4772548"/>
              <a:gd name="connsiteY50" fmla="*/ 36095 h 2021306"/>
              <a:gd name="connsiteX51" fmla="*/ 4277988 w 4772548"/>
              <a:gd name="connsiteY51" fmla="*/ 24063 h 2021306"/>
              <a:gd name="connsiteX52" fmla="*/ 4205799 w 4772548"/>
              <a:gd name="connsiteY52" fmla="*/ 12032 h 2021306"/>
              <a:gd name="connsiteX53" fmla="*/ 3195146 w 4772548"/>
              <a:gd name="connsiteY53" fmla="*/ 24063 h 2021306"/>
              <a:gd name="connsiteX54" fmla="*/ 3122957 w 4772548"/>
              <a:gd name="connsiteY54" fmla="*/ 48127 h 2021306"/>
              <a:gd name="connsiteX55" fmla="*/ 2966546 w 4772548"/>
              <a:gd name="connsiteY55" fmla="*/ 60158 h 2021306"/>
              <a:gd name="connsiteX56" fmla="*/ 2425125 w 4772548"/>
              <a:gd name="connsiteY56" fmla="*/ 48127 h 2021306"/>
              <a:gd name="connsiteX57" fmla="*/ 2328872 w 4772548"/>
              <a:gd name="connsiteY57" fmla="*/ 24063 h 2021306"/>
              <a:gd name="connsiteX58" fmla="*/ 2112304 w 4772548"/>
              <a:gd name="connsiteY58" fmla="*/ 12032 h 2021306"/>
              <a:gd name="connsiteX59" fmla="*/ 1185872 w 4772548"/>
              <a:gd name="connsiteY59" fmla="*/ 0 h 2021306"/>
              <a:gd name="connsiteX60" fmla="*/ 415851 w 4772548"/>
              <a:gd name="connsiteY60" fmla="*/ 12032 h 2021306"/>
              <a:gd name="connsiteX61" fmla="*/ 319599 w 4772548"/>
              <a:gd name="connsiteY61" fmla="*/ 24063 h 2021306"/>
              <a:gd name="connsiteX62" fmla="*/ 90999 w 4772548"/>
              <a:gd name="connsiteY62" fmla="*/ 36095 h 2021306"/>
              <a:gd name="connsiteX63" fmla="*/ 42872 w 4772548"/>
              <a:gd name="connsiteY63" fmla="*/ 132348 h 2021306"/>
              <a:gd name="connsiteX64" fmla="*/ 30841 w 4772548"/>
              <a:gd name="connsiteY64" fmla="*/ 168442 h 2021306"/>
              <a:gd name="connsiteX65" fmla="*/ 18809 w 4772548"/>
              <a:gd name="connsiteY65" fmla="*/ 673769 h 2021306"/>
              <a:gd name="connsiteX66" fmla="*/ 18809 w 4772548"/>
              <a:gd name="connsiteY66" fmla="*/ 673769 h 2021306"/>
              <a:gd name="connsiteX67" fmla="*/ 6778 w 4772548"/>
              <a:gd name="connsiteY67" fmla="*/ 685800 h 2021306"/>
              <a:gd name="connsiteX68" fmla="*/ 6778 w 4772548"/>
              <a:gd name="connsiteY68" fmla="*/ 685800 h 202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772548" h="2021306">
                <a:moveTo>
                  <a:pt x="18809" y="168442"/>
                </a:moveTo>
                <a:lnTo>
                  <a:pt x="18809" y="168442"/>
                </a:lnTo>
                <a:cubicBezTo>
                  <a:pt x="22820" y="204537"/>
                  <a:pt x="25319" y="240832"/>
                  <a:pt x="30841" y="276727"/>
                </a:cubicBezTo>
                <a:cubicBezTo>
                  <a:pt x="33355" y="293070"/>
                  <a:pt x="40358" y="308510"/>
                  <a:pt x="42872" y="324853"/>
                </a:cubicBezTo>
                <a:cubicBezTo>
                  <a:pt x="65898" y="474525"/>
                  <a:pt x="40070" y="388632"/>
                  <a:pt x="66935" y="469232"/>
                </a:cubicBezTo>
                <a:cubicBezTo>
                  <a:pt x="62925" y="513348"/>
                  <a:pt x="60758" y="557670"/>
                  <a:pt x="54904" y="601579"/>
                </a:cubicBezTo>
                <a:cubicBezTo>
                  <a:pt x="52719" y="617970"/>
                  <a:pt x="43872" y="633200"/>
                  <a:pt x="42872" y="649706"/>
                </a:cubicBezTo>
                <a:cubicBezTo>
                  <a:pt x="16292" y="1088277"/>
                  <a:pt x="56097" y="872343"/>
                  <a:pt x="18809" y="1058779"/>
                </a:cubicBezTo>
                <a:cubicBezTo>
                  <a:pt x="22820" y="1118937"/>
                  <a:pt x="24529" y="1179293"/>
                  <a:pt x="30841" y="1239253"/>
                </a:cubicBezTo>
                <a:cubicBezTo>
                  <a:pt x="34313" y="1272239"/>
                  <a:pt x="60208" y="1332663"/>
                  <a:pt x="66935" y="1359569"/>
                </a:cubicBezTo>
                <a:cubicBezTo>
                  <a:pt x="82043" y="1419999"/>
                  <a:pt x="73738" y="1392008"/>
                  <a:pt x="90999" y="1443790"/>
                </a:cubicBezTo>
                <a:cubicBezTo>
                  <a:pt x="95009" y="1475874"/>
                  <a:pt x="71291" y="1533870"/>
                  <a:pt x="103030" y="1540042"/>
                </a:cubicBezTo>
                <a:cubicBezTo>
                  <a:pt x="131732" y="1545623"/>
                  <a:pt x="719094" y="1519887"/>
                  <a:pt x="812893" y="1515979"/>
                </a:cubicBezTo>
                <a:cubicBezTo>
                  <a:pt x="894440" y="1488798"/>
                  <a:pt x="794957" y="1519566"/>
                  <a:pt x="933209" y="1491916"/>
                </a:cubicBezTo>
                <a:cubicBezTo>
                  <a:pt x="945645" y="1489429"/>
                  <a:pt x="957068" y="1483222"/>
                  <a:pt x="969304" y="1479885"/>
                </a:cubicBezTo>
                <a:cubicBezTo>
                  <a:pt x="1001211" y="1471183"/>
                  <a:pt x="1065557" y="1455821"/>
                  <a:pt x="1065557" y="1455821"/>
                </a:cubicBezTo>
                <a:cubicBezTo>
                  <a:pt x="1113683" y="1459832"/>
                  <a:pt x="1162066" y="1461470"/>
                  <a:pt x="1209935" y="1467853"/>
                </a:cubicBezTo>
                <a:cubicBezTo>
                  <a:pt x="1222506" y="1469529"/>
                  <a:pt x="1243543" y="1467449"/>
                  <a:pt x="1246030" y="1479885"/>
                </a:cubicBezTo>
                <a:cubicBezTo>
                  <a:pt x="1260995" y="1554709"/>
                  <a:pt x="1248970" y="1632723"/>
                  <a:pt x="1258062" y="1708485"/>
                </a:cubicBezTo>
                <a:cubicBezTo>
                  <a:pt x="1262757" y="1747610"/>
                  <a:pt x="1288487" y="1793399"/>
                  <a:pt x="1306188" y="1828800"/>
                </a:cubicBezTo>
                <a:cubicBezTo>
                  <a:pt x="1310199" y="1856874"/>
                  <a:pt x="1299546" y="1891679"/>
                  <a:pt x="1318220" y="1913021"/>
                </a:cubicBezTo>
                <a:cubicBezTo>
                  <a:pt x="1334284" y="1931380"/>
                  <a:pt x="1366595" y="1919761"/>
                  <a:pt x="1390409" y="1925053"/>
                </a:cubicBezTo>
                <a:cubicBezTo>
                  <a:pt x="1402789" y="1927804"/>
                  <a:pt x="1414309" y="1933601"/>
                  <a:pt x="1426504" y="1937085"/>
                </a:cubicBezTo>
                <a:cubicBezTo>
                  <a:pt x="1442403" y="1941628"/>
                  <a:pt x="1458792" y="1944365"/>
                  <a:pt x="1474630" y="1949116"/>
                </a:cubicBezTo>
                <a:cubicBezTo>
                  <a:pt x="1498925" y="1956404"/>
                  <a:pt x="1521948" y="1968205"/>
                  <a:pt x="1546820" y="1973179"/>
                </a:cubicBezTo>
                <a:cubicBezTo>
                  <a:pt x="1586925" y="1981200"/>
                  <a:pt x="1626647" y="1991458"/>
                  <a:pt x="1667135" y="1997242"/>
                </a:cubicBezTo>
                <a:cubicBezTo>
                  <a:pt x="1957846" y="2038773"/>
                  <a:pt x="1723003" y="2008729"/>
                  <a:pt x="2376999" y="2021306"/>
                </a:cubicBezTo>
                <a:lnTo>
                  <a:pt x="2966546" y="2009274"/>
                </a:lnTo>
                <a:cubicBezTo>
                  <a:pt x="2979219" y="2008787"/>
                  <a:pt x="2991297" y="2002914"/>
                  <a:pt x="3002641" y="1997242"/>
                </a:cubicBezTo>
                <a:cubicBezTo>
                  <a:pt x="3015574" y="1990775"/>
                  <a:pt x="3026704" y="1981200"/>
                  <a:pt x="3038735" y="1973179"/>
                </a:cubicBezTo>
                <a:cubicBezTo>
                  <a:pt x="3042746" y="1921042"/>
                  <a:pt x="3044281" y="1868656"/>
                  <a:pt x="3050767" y="1816769"/>
                </a:cubicBezTo>
                <a:cubicBezTo>
                  <a:pt x="3052340" y="1804184"/>
                  <a:pt x="3059723" y="1792978"/>
                  <a:pt x="3062799" y="1780674"/>
                </a:cubicBezTo>
                <a:lnTo>
                  <a:pt x="3086862" y="1684421"/>
                </a:lnTo>
                <a:cubicBezTo>
                  <a:pt x="3090872" y="1644316"/>
                  <a:pt x="3092764" y="1603942"/>
                  <a:pt x="3098893" y="1564106"/>
                </a:cubicBezTo>
                <a:cubicBezTo>
                  <a:pt x="3101214" y="1549017"/>
                  <a:pt x="3127007" y="1485586"/>
                  <a:pt x="3134988" y="1479885"/>
                </a:cubicBezTo>
                <a:cubicBezTo>
                  <a:pt x="3151629" y="1467999"/>
                  <a:pt x="3174724" y="1468928"/>
                  <a:pt x="3195146" y="1467853"/>
                </a:cubicBezTo>
                <a:cubicBezTo>
                  <a:pt x="3327371" y="1460894"/>
                  <a:pt x="3459841" y="1459832"/>
                  <a:pt x="3592188" y="1455821"/>
                </a:cubicBezTo>
                <a:cubicBezTo>
                  <a:pt x="3608230" y="1451811"/>
                  <a:pt x="3624415" y="1448333"/>
                  <a:pt x="3640314" y="1443790"/>
                </a:cubicBezTo>
                <a:cubicBezTo>
                  <a:pt x="3652509" y="1440306"/>
                  <a:pt x="3663931" y="1434027"/>
                  <a:pt x="3676409" y="1431758"/>
                </a:cubicBezTo>
                <a:cubicBezTo>
                  <a:pt x="3708221" y="1425974"/>
                  <a:pt x="3740578" y="1423737"/>
                  <a:pt x="3772662" y="1419727"/>
                </a:cubicBezTo>
                <a:cubicBezTo>
                  <a:pt x="3864904" y="1423737"/>
                  <a:pt x="3957263" y="1425616"/>
                  <a:pt x="4049388" y="1431758"/>
                </a:cubicBezTo>
                <a:cubicBezTo>
                  <a:pt x="4077684" y="1433644"/>
                  <a:pt x="4105250" y="1443790"/>
                  <a:pt x="4133609" y="1443790"/>
                </a:cubicBezTo>
                <a:cubicBezTo>
                  <a:pt x="4233953" y="1443790"/>
                  <a:pt x="4334136" y="1435769"/>
                  <a:pt x="4434399" y="1431758"/>
                </a:cubicBezTo>
                <a:cubicBezTo>
                  <a:pt x="4474864" y="1425978"/>
                  <a:pt x="4549062" y="1416045"/>
                  <a:pt x="4590809" y="1407695"/>
                </a:cubicBezTo>
                <a:cubicBezTo>
                  <a:pt x="4607024" y="1404452"/>
                  <a:pt x="4622893" y="1399674"/>
                  <a:pt x="4638935" y="1395663"/>
                </a:cubicBezTo>
                <a:cubicBezTo>
                  <a:pt x="4646956" y="1383632"/>
                  <a:pt x="4662854" y="1374028"/>
                  <a:pt x="4662999" y="1359569"/>
                </a:cubicBezTo>
                <a:cubicBezTo>
                  <a:pt x="4674546" y="204860"/>
                  <a:pt x="4925364" y="466915"/>
                  <a:pt x="4626904" y="168442"/>
                </a:cubicBezTo>
                <a:cubicBezTo>
                  <a:pt x="4622893" y="152400"/>
                  <a:pt x="4625458" y="133019"/>
                  <a:pt x="4614872" y="120316"/>
                </a:cubicBezTo>
                <a:cubicBezTo>
                  <a:pt x="4590044" y="90523"/>
                  <a:pt x="4507558" y="87797"/>
                  <a:pt x="4482525" y="84221"/>
                </a:cubicBezTo>
                <a:cubicBezTo>
                  <a:pt x="4466483" y="76200"/>
                  <a:pt x="4451193" y="66455"/>
                  <a:pt x="4434399" y="60158"/>
                </a:cubicBezTo>
                <a:cubicBezTo>
                  <a:pt x="4399538" y="47085"/>
                  <a:pt x="4348098" y="43654"/>
                  <a:pt x="4314083" y="36095"/>
                </a:cubicBezTo>
                <a:cubicBezTo>
                  <a:pt x="4301703" y="33344"/>
                  <a:pt x="4290369" y="26814"/>
                  <a:pt x="4277988" y="24063"/>
                </a:cubicBezTo>
                <a:cubicBezTo>
                  <a:pt x="4254174" y="18771"/>
                  <a:pt x="4229862" y="16042"/>
                  <a:pt x="4205799" y="12032"/>
                </a:cubicBezTo>
                <a:cubicBezTo>
                  <a:pt x="3868915" y="16042"/>
                  <a:pt x="3531867" y="12839"/>
                  <a:pt x="3195146" y="24063"/>
                </a:cubicBezTo>
                <a:cubicBezTo>
                  <a:pt x="3169795" y="24908"/>
                  <a:pt x="3148247" y="46182"/>
                  <a:pt x="3122957" y="48127"/>
                </a:cubicBezTo>
                <a:lnTo>
                  <a:pt x="2966546" y="60158"/>
                </a:lnTo>
                <a:lnTo>
                  <a:pt x="2425125" y="48127"/>
                </a:lnTo>
                <a:cubicBezTo>
                  <a:pt x="2177094" y="38206"/>
                  <a:pt x="2493170" y="39710"/>
                  <a:pt x="2328872" y="24063"/>
                </a:cubicBezTo>
                <a:cubicBezTo>
                  <a:pt x="2256897" y="17208"/>
                  <a:pt x="2184589" y="13554"/>
                  <a:pt x="2112304" y="12032"/>
                </a:cubicBezTo>
                <a:lnTo>
                  <a:pt x="1185872" y="0"/>
                </a:lnTo>
                <a:lnTo>
                  <a:pt x="415851" y="12032"/>
                </a:lnTo>
                <a:cubicBezTo>
                  <a:pt x="383530" y="12930"/>
                  <a:pt x="351844" y="21674"/>
                  <a:pt x="319599" y="24063"/>
                </a:cubicBezTo>
                <a:cubicBezTo>
                  <a:pt x="243502" y="29700"/>
                  <a:pt x="167199" y="32084"/>
                  <a:pt x="90999" y="36095"/>
                </a:cubicBezTo>
                <a:cubicBezTo>
                  <a:pt x="48999" y="78093"/>
                  <a:pt x="70522" y="49397"/>
                  <a:pt x="42872" y="132348"/>
                </a:cubicBezTo>
                <a:lnTo>
                  <a:pt x="30841" y="168442"/>
                </a:lnTo>
                <a:cubicBezTo>
                  <a:pt x="-30654" y="352926"/>
                  <a:pt x="18809" y="191791"/>
                  <a:pt x="18809" y="673769"/>
                </a:cubicBezTo>
                <a:lnTo>
                  <a:pt x="18809" y="673769"/>
                </a:lnTo>
                <a:lnTo>
                  <a:pt x="6778" y="685800"/>
                </a:lnTo>
                <a:lnTo>
                  <a:pt x="6778" y="685800"/>
                </a:ln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5E9B51-340C-4444-A66B-41670F3F739B}"/>
              </a:ext>
            </a:extLst>
          </p:cNvPr>
          <p:cNvSpPr txBox="1"/>
          <p:nvPr/>
        </p:nvSpPr>
        <p:spPr>
          <a:xfrm>
            <a:off x="8521575" y="4691756"/>
            <a:ext cx="3306725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Typing Keys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653920-4423-4943-8B3B-E870B249646C}"/>
              </a:ext>
            </a:extLst>
          </p:cNvPr>
          <p:cNvSpPr/>
          <p:nvPr/>
        </p:nvSpPr>
        <p:spPr>
          <a:xfrm>
            <a:off x="6454561" y="2141621"/>
            <a:ext cx="1413532" cy="82486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3BA468-D445-4E28-A2AC-B8C2197EF4D9}"/>
              </a:ext>
            </a:extLst>
          </p:cNvPr>
          <p:cNvSpPr txBox="1"/>
          <p:nvPr/>
        </p:nvSpPr>
        <p:spPr>
          <a:xfrm>
            <a:off x="8480479" y="5578097"/>
            <a:ext cx="3331774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Indicator lights</a:t>
            </a:r>
          </a:p>
        </p:txBody>
      </p:sp>
    </p:spTree>
    <p:extLst>
      <p:ext uri="{BB962C8B-B14F-4D97-AF65-F5344CB8AC3E}">
        <p14:creationId xmlns:p14="http://schemas.microsoft.com/office/powerpoint/2010/main" val="46348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6" grpId="0" animBg="1"/>
      <p:bldP spid="16" grpId="1" animBg="1"/>
      <p:bldP spid="16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3" grpId="0" animBg="1"/>
      <p:bldP spid="3" grpId="1" animBg="1"/>
      <p:bldP spid="3" grpId="2" animBg="1"/>
      <p:bldP spid="15" grpId="0" animBg="1"/>
      <p:bldP spid="15" grpId="1" animBg="1"/>
      <p:bldP spid="6" grpId="0" animBg="1"/>
      <p:bldP spid="6" grpId="1" animBg="1"/>
      <p:bldP spid="6" grpId="2" animBg="1"/>
      <p:bldP spid="23" grpId="0" animBg="1"/>
      <p:bldP spid="23" grpId="1" animBg="1"/>
      <p:bldP spid="8" grpId="0" animBg="1"/>
      <p:bldP spid="8" grpId="1" animBg="1"/>
      <p:bldP spid="8" grpId="2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0224D3-76F3-4EDE-AD8D-8330E9BEA0DE}"/>
              </a:ext>
            </a:extLst>
          </p:cNvPr>
          <p:cNvSpPr txBox="1"/>
          <p:nvPr/>
        </p:nvSpPr>
        <p:spPr>
          <a:xfrm>
            <a:off x="1547578" y="202651"/>
            <a:ext cx="6605822" cy="120032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মাউস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7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1A3655C-FD4B-42FD-918D-4A1DA891C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577078"/>
              </p:ext>
            </p:extLst>
          </p:nvPr>
        </p:nvGraphicFramePr>
        <p:xfrm>
          <a:off x="0" y="1421612"/>
          <a:ext cx="8157411" cy="5233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7DCB99-E0E3-421A-B9B3-5A66A4F55CA9}"/>
              </a:ext>
            </a:extLst>
          </p:cNvPr>
          <p:cNvSpPr txBox="1"/>
          <p:nvPr/>
        </p:nvSpPr>
        <p:spPr>
          <a:xfrm>
            <a:off x="8153400" y="1981200"/>
            <a:ext cx="3856669" cy="134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াউসের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ান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C51A29-BF35-4AA1-A78A-D1F625973C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650" y="3454555"/>
            <a:ext cx="2708200" cy="249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9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CA1380-32AD-4F52-B8ED-BAABF8978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1DCA1380-32AD-4F52-B8ED-BAABF8978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DA2291-AB7D-4C7D-8E44-8344A44C7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BBDA2291-AB7D-4C7D-8E44-8344A44C7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13554B-4FD2-4E51-9DB7-81230FDB1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A613554B-4FD2-4E51-9DB7-81230FDB10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0BA3D-E0CE-43DE-9F81-21B0398BF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9890BA3D-E0CE-43DE-9F81-21B0398BF1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800E5-B6EE-42EF-9A94-D66D64467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5F800E5-B6EE-42EF-9A94-D66D64467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5E9630-CB7A-4A41-BC29-A2D6A0A6A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115E9630-CB7A-4A41-BC29-A2D6A0A6A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ABBB0B-54E9-452C-A5D1-FE6D4EE4D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7CABBB0B-54E9-452C-A5D1-FE6D4EE4D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8C7F7C-1607-4018-A75D-D12A52CD0ECB}"/>
              </a:ext>
            </a:extLst>
          </p:cNvPr>
          <p:cNvSpPr txBox="1"/>
          <p:nvPr/>
        </p:nvSpPr>
        <p:spPr>
          <a:xfrm>
            <a:off x="935665" y="344205"/>
            <a:ext cx="10136371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এগুল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b="1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 -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3141D4-3CBF-405E-9DFC-D8A903AB4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34" y="2434855"/>
            <a:ext cx="2500423" cy="2500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87AA56-4DE6-4E88-89B3-9045D4A37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24" y="2626977"/>
            <a:ext cx="2500423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4AEAA3-AC6D-4CC3-ADA0-4AE9085439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582" y="2240677"/>
            <a:ext cx="3018428" cy="2671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DB8694-7000-406A-942C-36C0C3F72DAC}"/>
              </a:ext>
            </a:extLst>
          </p:cNvPr>
          <p:cNvSpPr txBox="1"/>
          <p:nvPr/>
        </p:nvSpPr>
        <p:spPr>
          <a:xfrm>
            <a:off x="298321" y="5207902"/>
            <a:ext cx="231789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ওয়েবক্যাম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EF47D2-7FFE-45AD-9704-D7EC89C6F6C3}"/>
              </a:ext>
            </a:extLst>
          </p:cNvPr>
          <p:cNvSpPr txBox="1"/>
          <p:nvPr/>
        </p:nvSpPr>
        <p:spPr>
          <a:xfrm>
            <a:off x="7545264" y="5237747"/>
            <a:ext cx="3699023" cy="830997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E63A3D-FB74-4BE5-9B04-CD2FB444C821}"/>
              </a:ext>
            </a:extLst>
          </p:cNvPr>
          <p:cNvSpPr txBox="1"/>
          <p:nvPr/>
        </p:nvSpPr>
        <p:spPr>
          <a:xfrm>
            <a:off x="3792582" y="5237747"/>
            <a:ext cx="257631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মাই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্র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ফোন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2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641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 alam</dc:creator>
  <cp:lastModifiedBy>nurul alam</cp:lastModifiedBy>
  <cp:revision>89</cp:revision>
  <dcterms:created xsi:type="dcterms:W3CDTF">2019-04-19T17:09:25Z</dcterms:created>
  <dcterms:modified xsi:type="dcterms:W3CDTF">2019-04-27T01:15:06Z</dcterms:modified>
</cp:coreProperties>
</file>